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4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5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6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notesSlides/notesSlide7.xml" ContentType="application/vnd.openxmlformats-officedocument.presentationml.notesSlide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notesSlides/notesSlide8.xml" ContentType="application/vnd.openxmlformats-officedocument.presentationml.notesSlide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notesSlides/notesSlide9.xml" ContentType="application/vnd.openxmlformats-officedocument.presentationml.notesSlide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notesSlides/notesSlide10.xml" ContentType="application/vnd.openxmlformats-officedocument.presentationml.notesSlide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notesSlides/notesSlide11.xml" ContentType="application/vnd.openxmlformats-officedocument.presentationml.notesSlide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notesSlides/notesSlide12.xml" ContentType="application/vnd.openxmlformats-officedocument.presentationml.notesSlide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notesSlides/notesSlide13.xml" ContentType="application/vnd.openxmlformats-officedocument.presentationml.notesSlide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notesSlides/notesSlide14.xml" ContentType="application/vnd.openxmlformats-officedocument.presentationml.notesSlide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notesSlides/notesSlide15.xml" ContentType="application/vnd.openxmlformats-officedocument.presentationml.notesSlide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notesSlides/notesSlide16.xml" ContentType="application/vnd.openxmlformats-officedocument.presentationml.notesSlide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notesSlides/notesSlide17.xml" ContentType="application/vnd.openxmlformats-officedocument.presentationml.notesSlide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notesSlides/notesSlide18.xml" ContentType="application/vnd.openxmlformats-officedocument.presentationml.notesSlide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notesSlides/notesSlide19.xml" ContentType="application/vnd.openxmlformats-officedocument.presentationml.notesSlide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445" r:id="rId3"/>
    <p:sldId id="449" r:id="rId4"/>
    <p:sldId id="410" r:id="rId5"/>
    <p:sldId id="411" r:id="rId6"/>
    <p:sldId id="412" r:id="rId7"/>
    <p:sldId id="452" r:id="rId8"/>
    <p:sldId id="451" r:id="rId9"/>
    <p:sldId id="455" r:id="rId10"/>
    <p:sldId id="457" r:id="rId11"/>
    <p:sldId id="478" r:id="rId12"/>
    <p:sldId id="480" r:id="rId13"/>
    <p:sldId id="482" r:id="rId14"/>
    <p:sldId id="484" r:id="rId15"/>
    <p:sldId id="486" r:id="rId16"/>
    <p:sldId id="505" r:id="rId17"/>
    <p:sldId id="488" r:id="rId18"/>
    <p:sldId id="490" r:id="rId19"/>
    <p:sldId id="495" r:id="rId20"/>
    <p:sldId id="492" r:id="rId21"/>
    <p:sldId id="499" r:id="rId22"/>
    <p:sldId id="493" r:id="rId23"/>
    <p:sldId id="498" r:id="rId24"/>
    <p:sldId id="502" r:id="rId25"/>
    <p:sldId id="503" r:id="rId26"/>
    <p:sldId id="504" r:id="rId27"/>
    <p:sldId id="510" r:id="rId28"/>
    <p:sldId id="512" r:id="rId29"/>
    <p:sldId id="514" r:id="rId30"/>
    <p:sldId id="508" r:id="rId31"/>
    <p:sldId id="516" r:id="rId32"/>
    <p:sldId id="430" r:id="rId33"/>
    <p:sldId id="423" r:id="rId34"/>
    <p:sldId id="520" r:id="rId35"/>
    <p:sldId id="431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2" userDrawn="1">
          <p15:clr>
            <a:srgbClr val="A4A3A4"/>
          </p15:clr>
        </p15:guide>
        <p15:guide id="2" pos="39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qf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352E"/>
    <a:srgbClr val="EA8883"/>
    <a:srgbClr val="E9A293"/>
    <a:srgbClr val="853E2A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96"/>
      </p:cViewPr>
      <p:guideLst>
        <p:guide orient="horz" pos="2062"/>
        <p:guide pos="390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小隶书简" panose="02010600000101010101" charset="-128"/>
              <a:ea typeface="汉仪小隶书简" panose="02010600000101010101" charset="-128"/>
              <a:cs typeface="汉仪小隶书简" panose="02010600000101010101" charset="-128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汉仪小隶书简" panose="02010600000101010101" charset="-128"/>
              </a:rPr>
              <a:t>2023/12/8</a:t>
            </a:fld>
            <a:endParaRPr lang="zh-CN" altLang="en-US">
              <a:ea typeface="汉仪小隶书简" panose="02010600000101010101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小隶书简" panose="02010600000101010101" charset="-128"/>
              <a:ea typeface="汉仪小隶书简" panose="02010600000101010101" charset="-128"/>
              <a:cs typeface="汉仪小隶书简" panose="02010600000101010101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汉仪小隶书简" panose="02010600000101010101" charset="-128"/>
              </a:rPr>
              <a:t>‹#›</a:t>
            </a:fld>
            <a:endParaRPr lang="zh-CN" altLang="en-US">
              <a:ea typeface="汉仪小隶书简" panose="0201060000010101010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fld id="{D2A48B96-639E-45A3-A0BA-2464DFDB1FAA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小隶书简" panose="02010600000101010101" charset="-128"/>
        <a:ea typeface="汉仪小隶书简" panose="02010600000101010101" charset="-128"/>
        <a:cs typeface="汉仪小隶书简" panose="02010600000101010101" charset="-12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小隶书简" panose="02010600000101010101" charset="-128"/>
        <a:ea typeface="汉仪小隶书简" panose="02010600000101010101" charset="-128"/>
        <a:cs typeface="汉仪小隶书简" panose="02010600000101010101" charset="-128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小隶书简" panose="02010600000101010101" charset="-128"/>
        <a:ea typeface="汉仪小隶书简" panose="02010600000101010101" charset="-128"/>
        <a:cs typeface="汉仪小隶书简" panose="02010600000101010101" charset="-128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小隶书简" panose="02010600000101010101" charset="-128"/>
        <a:ea typeface="汉仪小隶书简" panose="02010600000101010101" charset="-128"/>
        <a:cs typeface="汉仪小隶书简" panose="02010600000101010101" charset="-128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小隶书简" panose="02010600000101010101" charset="-128"/>
        <a:ea typeface="汉仪小隶书简" panose="02010600000101010101" charset="-128"/>
        <a:cs typeface="汉仪小隶书简" panose="02010600000101010101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B99F2-8F07-4608-86FC-89B3AD4CF0A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57DB20-2E87-4E5B-9441-63DB909E25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宋体" panose="02010600030101010101" pitchFamily="2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B99F2-8F07-4608-86FC-89B3AD4CF0AC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B99F2-8F07-4608-86FC-89B3AD4CF0A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B99F2-8F07-4608-86FC-89B3AD4CF0A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7F45-547E-410F-8DF3-EC7ED5A73EE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67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4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68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26365" y="107950"/>
            <a:ext cx="11938635" cy="6621780"/>
          </a:xfrm>
          <a:prstGeom prst="rect">
            <a:avLst/>
          </a:prstGeom>
          <a:solidFill>
            <a:schemeClr val="bg1"/>
          </a:solidFill>
          <a:ln w="38100">
            <a:solidFill>
              <a:srgbClr val="EA8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小隶书简" panose="02010600000101010101" charset="-128"/>
              <a:ea typeface="汉仪小隶书简" panose="02010600000101010101" charset="-128"/>
              <a:cs typeface="汉仪小隶书简" panose="02010600000101010101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119495" y="107950"/>
            <a:ext cx="5946140" cy="85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26365" y="5873750"/>
            <a:ext cx="5946140" cy="855980"/>
          </a:xfrm>
          <a:prstGeom prst="rect">
            <a:avLst/>
          </a:prstGeom>
        </p:spPr>
      </p:pic>
      <p:pic>
        <p:nvPicPr>
          <p:cNvPr id="10" name="图片 9" descr="51yuansu.457855com___123646446053195cc47e2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26365" y="107950"/>
            <a:ext cx="1446530" cy="1318260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26365" y="107950"/>
            <a:ext cx="11938635" cy="6621780"/>
          </a:xfrm>
          <a:prstGeom prst="rect">
            <a:avLst/>
          </a:prstGeom>
          <a:solidFill>
            <a:schemeClr val="bg1"/>
          </a:solidFill>
          <a:ln w="38100">
            <a:solidFill>
              <a:srgbClr val="EA8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小隶书简" panose="02010600000101010101" charset="-128"/>
              <a:ea typeface="汉仪小隶书简" panose="02010600000101010101" charset="-128"/>
              <a:cs typeface="汉仪小隶书简" panose="02010600000101010101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119495" y="107950"/>
            <a:ext cx="5946140" cy="85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26365" y="5873750"/>
            <a:ext cx="5946140" cy="855980"/>
          </a:xfrm>
          <a:prstGeom prst="rect">
            <a:avLst/>
          </a:prstGeom>
        </p:spPr>
      </p:pic>
      <p:pic>
        <p:nvPicPr>
          <p:cNvPr id="10" name="图片 9" descr="51yuansu.457855com___123646446053195cc47e2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26365" y="107950"/>
            <a:ext cx="1446530" cy="1318260"/>
          </a:xfrm>
          <a:prstGeom prst="rect">
            <a:avLst/>
          </a:prstGeom>
        </p:spPr>
      </p:pic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小隶书简" panose="02010600000101010101" charset="-128"/>
          <a:ea typeface="汉仪小隶书简" panose="02010600000101010101" charset="-128"/>
          <a:cs typeface="汉仪小隶书简" panose="02010600000101010101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6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5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4.png"/><Relationship Id="rId5" Type="http://schemas.openxmlformats.org/officeDocument/2006/relationships/tags" Target="../tags/tag130.xml"/><Relationship Id="rId10" Type="http://schemas.openxmlformats.org/officeDocument/2006/relationships/image" Target="../media/image3.png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366.xml"/><Relationship Id="rId21" Type="http://schemas.openxmlformats.org/officeDocument/2006/relationships/tags" Target="../tags/tag270.xml"/><Relationship Id="rId63" Type="http://schemas.openxmlformats.org/officeDocument/2006/relationships/tags" Target="../tags/tag312.xml"/><Relationship Id="rId159" Type="http://schemas.openxmlformats.org/officeDocument/2006/relationships/tags" Target="../tags/tag408.xml"/><Relationship Id="rId170" Type="http://schemas.openxmlformats.org/officeDocument/2006/relationships/tags" Target="../tags/tag419.xml"/><Relationship Id="rId226" Type="http://schemas.openxmlformats.org/officeDocument/2006/relationships/tags" Target="../tags/tag475.xml"/><Relationship Id="rId268" Type="http://schemas.openxmlformats.org/officeDocument/2006/relationships/tags" Target="../tags/tag517.xml"/><Relationship Id="rId32" Type="http://schemas.openxmlformats.org/officeDocument/2006/relationships/tags" Target="../tags/tag281.xml"/><Relationship Id="rId74" Type="http://schemas.openxmlformats.org/officeDocument/2006/relationships/tags" Target="../tags/tag323.xml"/><Relationship Id="rId128" Type="http://schemas.openxmlformats.org/officeDocument/2006/relationships/tags" Target="../tags/tag377.xml"/><Relationship Id="rId5" Type="http://schemas.openxmlformats.org/officeDocument/2006/relationships/tags" Target="../tags/tag254.xml"/><Relationship Id="rId181" Type="http://schemas.openxmlformats.org/officeDocument/2006/relationships/tags" Target="../tags/tag430.xml"/><Relationship Id="rId237" Type="http://schemas.openxmlformats.org/officeDocument/2006/relationships/tags" Target="../tags/tag486.xml"/><Relationship Id="rId279" Type="http://schemas.openxmlformats.org/officeDocument/2006/relationships/tags" Target="../tags/tag528.xml"/><Relationship Id="rId43" Type="http://schemas.openxmlformats.org/officeDocument/2006/relationships/tags" Target="../tags/tag292.xml"/><Relationship Id="rId139" Type="http://schemas.openxmlformats.org/officeDocument/2006/relationships/tags" Target="../tags/tag388.xml"/><Relationship Id="rId290" Type="http://schemas.openxmlformats.org/officeDocument/2006/relationships/image" Target="../media/image39.jpeg"/><Relationship Id="rId85" Type="http://schemas.openxmlformats.org/officeDocument/2006/relationships/tags" Target="../tags/tag334.xml"/><Relationship Id="rId150" Type="http://schemas.openxmlformats.org/officeDocument/2006/relationships/tags" Target="../tags/tag399.xml"/><Relationship Id="rId192" Type="http://schemas.openxmlformats.org/officeDocument/2006/relationships/tags" Target="../tags/tag441.xml"/><Relationship Id="rId206" Type="http://schemas.openxmlformats.org/officeDocument/2006/relationships/tags" Target="../tags/tag455.xml"/><Relationship Id="rId248" Type="http://schemas.openxmlformats.org/officeDocument/2006/relationships/tags" Target="../tags/tag497.xml"/><Relationship Id="rId12" Type="http://schemas.openxmlformats.org/officeDocument/2006/relationships/tags" Target="../tags/tag261.xml"/><Relationship Id="rId33" Type="http://schemas.openxmlformats.org/officeDocument/2006/relationships/tags" Target="../tags/tag282.xml"/><Relationship Id="rId108" Type="http://schemas.openxmlformats.org/officeDocument/2006/relationships/tags" Target="../tags/tag357.xml"/><Relationship Id="rId129" Type="http://schemas.openxmlformats.org/officeDocument/2006/relationships/tags" Target="../tags/tag378.xml"/><Relationship Id="rId280" Type="http://schemas.openxmlformats.org/officeDocument/2006/relationships/tags" Target="../tags/tag529.xml"/><Relationship Id="rId54" Type="http://schemas.openxmlformats.org/officeDocument/2006/relationships/tags" Target="../tags/tag303.xml"/><Relationship Id="rId75" Type="http://schemas.openxmlformats.org/officeDocument/2006/relationships/tags" Target="../tags/tag324.xml"/><Relationship Id="rId96" Type="http://schemas.openxmlformats.org/officeDocument/2006/relationships/tags" Target="../tags/tag345.xml"/><Relationship Id="rId140" Type="http://schemas.openxmlformats.org/officeDocument/2006/relationships/tags" Target="../tags/tag389.xml"/><Relationship Id="rId161" Type="http://schemas.openxmlformats.org/officeDocument/2006/relationships/tags" Target="../tags/tag410.xml"/><Relationship Id="rId182" Type="http://schemas.openxmlformats.org/officeDocument/2006/relationships/tags" Target="../tags/tag431.xml"/><Relationship Id="rId217" Type="http://schemas.openxmlformats.org/officeDocument/2006/relationships/tags" Target="../tags/tag466.xml"/><Relationship Id="rId6" Type="http://schemas.openxmlformats.org/officeDocument/2006/relationships/tags" Target="../tags/tag255.xml"/><Relationship Id="rId238" Type="http://schemas.openxmlformats.org/officeDocument/2006/relationships/tags" Target="../tags/tag487.xml"/><Relationship Id="rId259" Type="http://schemas.openxmlformats.org/officeDocument/2006/relationships/tags" Target="../tags/tag508.xml"/><Relationship Id="rId23" Type="http://schemas.openxmlformats.org/officeDocument/2006/relationships/tags" Target="../tags/tag272.xml"/><Relationship Id="rId119" Type="http://schemas.openxmlformats.org/officeDocument/2006/relationships/tags" Target="../tags/tag368.xml"/><Relationship Id="rId270" Type="http://schemas.openxmlformats.org/officeDocument/2006/relationships/tags" Target="../tags/tag519.xml"/><Relationship Id="rId291" Type="http://schemas.openxmlformats.org/officeDocument/2006/relationships/image" Target="../media/image40.jpeg"/><Relationship Id="rId44" Type="http://schemas.openxmlformats.org/officeDocument/2006/relationships/tags" Target="../tags/tag293.xml"/><Relationship Id="rId65" Type="http://schemas.openxmlformats.org/officeDocument/2006/relationships/tags" Target="../tags/tag314.xml"/><Relationship Id="rId86" Type="http://schemas.openxmlformats.org/officeDocument/2006/relationships/tags" Target="../tags/tag335.xml"/><Relationship Id="rId130" Type="http://schemas.openxmlformats.org/officeDocument/2006/relationships/tags" Target="../tags/tag379.xml"/><Relationship Id="rId151" Type="http://schemas.openxmlformats.org/officeDocument/2006/relationships/tags" Target="../tags/tag400.xml"/><Relationship Id="rId172" Type="http://schemas.openxmlformats.org/officeDocument/2006/relationships/tags" Target="../tags/tag421.xml"/><Relationship Id="rId193" Type="http://schemas.openxmlformats.org/officeDocument/2006/relationships/tags" Target="../tags/tag442.xml"/><Relationship Id="rId207" Type="http://schemas.openxmlformats.org/officeDocument/2006/relationships/tags" Target="../tags/tag456.xml"/><Relationship Id="rId228" Type="http://schemas.openxmlformats.org/officeDocument/2006/relationships/tags" Target="../tags/tag477.xml"/><Relationship Id="rId249" Type="http://schemas.openxmlformats.org/officeDocument/2006/relationships/tags" Target="../tags/tag498.xml"/><Relationship Id="rId13" Type="http://schemas.openxmlformats.org/officeDocument/2006/relationships/tags" Target="../tags/tag262.xml"/><Relationship Id="rId109" Type="http://schemas.openxmlformats.org/officeDocument/2006/relationships/tags" Target="../tags/tag358.xml"/><Relationship Id="rId260" Type="http://schemas.openxmlformats.org/officeDocument/2006/relationships/tags" Target="../tags/tag509.xml"/><Relationship Id="rId281" Type="http://schemas.openxmlformats.org/officeDocument/2006/relationships/slideLayout" Target="../slideLayouts/slideLayout24.xml"/><Relationship Id="rId34" Type="http://schemas.openxmlformats.org/officeDocument/2006/relationships/tags" Target="../tags/tag283.xml"/><Relationship Id="rId55" Type="http://schemas.openxmlformats.org/officeDocument/2006/relationships/tags" Target="../tags/tag304.xml"/><Relationship Id="rId76" Type="http://schemas.openxmlformats.org/officeDocument/2006/relationships/tags" Target="../tags/tag325.xml"/><Relationship Id="rId97" Type="http://schemas.openxmlformats.org/officeDocument/2006/relationships/tags" Target="../tags/tag346.xml"/><Relationship Id="rId120" Type="http://schemas.openxmlformats.org/officeDocument/2006/relationships/tags" Target="../tags/tag369.xml"/><Relationship Id="rId141" Type="http://schemas.openxmlformats.org/officeDocument/2006/relationships/tags" Target="../tags/tag390.xml"/><Relationship Id="rId7" Type="http://schemas.openxmlformats.org/officeDocument/2006/relationships/tags" Target="../tags/tag256.xml"/><Relationship Id="rId162" Type="http://schemas.openxmlformats.org/officeDocument/2006/relationships/tags" Target="../tags/tag411.xml"/><Relationship Id="rId183" Type="http://schemas.openxmlformats.org/officeDocument/2006/relationships/tags" Target="../tags/tag432.xml"/><Relationship Id="rId218" Type="http://schemas.openxmlformats.org/officeDocument/2006/relationships/tags" Target="../tags/tag467.xml"/><Relationship Id="rId239" Type="http://schemas.openxmlformats.org/officeDocument/2006/relationships/tags" Target="../tags/tag488.xml"/><Relationship Id="rId250" Type="http://schemas.openxmlformats.org/officeDocument/2006/relationships/tags" Target="../tags/tag499.xml"/><Relationship Id="rId271" Type="http://schemas.openxmlformats.org/officeDocument/2006/relationships/tags" Target="../tags/tag520.xml"/><Relationship Id="rId292" Type="http://schemas.openxmlformats.org/officeDocument/2006/relationships/image" Target="../media/image41.jpeg"/><Relationship Id="rId24" Type="http://schemas.openxmlformats.org/officeDocument/2006/relationships/tags" Target="../tags/tag273.xml"/><Relationship Id="rId45" Type="http://schemas.openxmlformats.org/officeDocument/2006/relationships/tags" Target="../tags/tag294.xml"/><Relationship Id="rId66" Type="http://schemas.openxmlformats.org/officeDocument/2006/relationships/tags" Target="../tags/tag315.xml"/><Relationship Id="rId87" Type="http://schemas.openxmlformats.org/officeDocument/2006/relationships/tags" Target="../tags/tag336.xml"/><Relationship Id="rId110" Type="http://schemas.openxmlformats.org/officeDocument/2006/relationships/tags" Target="../tags/tag359.xml"/><Relationship Id="rId131" Type="http://schemas.openxmlformats.org/officeDocument/2006/relationships/tags" Target="../tags/tag380.xml"/><Relationship Id="rId152" Type="http://schemas.openxmlformats.org/officeDocument/2006/relationships/tags" Target="../tags/tag401.xml"/><Relationship Id="rId173" Type="http://schemas.openxmlformats.org/officeDocument/2006/relationships/tags" Target="../tags/tag422.xml"/><Relationship Id="rId194" Type="http://schemas.openxmlformats.org/officeDocument/2006/relationships/tags" Target="../tags/tag443.xml"/><Relationship Id="rId208" Type="http://schemas.openxmlformats.org/officeDocument/2006/relationships/tags" Target="../tags/tag457.xml"/><Relationship Id="rId229" Type="http://schemas.openxmlformats.org/officeDocument/2006/relationships/tags" Target="../tags/tag478.xml"/><Relationship Id="rId240" Type="http://schemas.openxmlformats.org/officeDocument/2006/relationships/tags" Target="../tags/tag489.xml"/><Relationship Id="rId261" Type="http://schemas.openxmlformats.org/officeDocument/2006/relationships/tags" Target="../tags/tag510.xml"/><Relationship Id="rId14" Type="http://schemas.openxmlformats.org/officeDocument/2006/relationships/tags" Target="../tags/tag263.xml"/><Relationship Id="rId35" Type="http://schemas.openxmlformats.org/officeDocument/2006/relationships/tags" Target="../tags/tag284.xml"/><Relationship Id="rId56" Type="http://schemas.openxmlformats.org/officeDocument/2006/relationships/tags" Target="../tags/tag305.xml"/><Relationship Id="rId77" Type="http://schemas.openxmlformats.org/officeDocument/2006/relationships/tags" Target="../tags/tag326.xml"/><Relationship Id="rId100" Type="http://schemas.openxmlformats.org/officeDocument/2006/relationships/tags" Target="../tags/tag349.xml"/><Relationship Id="rId282" Type="http://schemas.openxmlformats.org/officeDocument/2006/relationships/notesSlide" Target="../notesSlides/notesSlide6.xml"/><Relationship Id="rId8" Type="http://schemas.openxmlformats.org/officeDocument/2006/relationships/tags" Target="../tags/tag257.xml"/><Relationship Id="rId98" Type="http://schemas.openxmlformats.org/officeDocument/2006/relationships/tags" Target="../tags/tag347.xml"/><Relationship Id="rId121" Type="http://schemas.openxmlformats.org/officeDocument/2006/relationships/tags" Target="../tags/tag370.xml"/><Relationship Id="rId142" Type="http://schemas.openxmlformats.org/officeDocument/2006/relationships/tags" Target="../tags/tag391.xml"/><Relationship Id="rId163" Type="http://schemas.openxmlformats.org/officeDocument/2006/relationships/tags" Target="../tags/tag412.xml"/><Relationship Id="rId184" Type="http://schemas.openxmlformats.org/officeDocument/2006/relationships/tags" Target="../tags/tag433.xml"/><Relationship Id="rId219" Type="http://schemas.openxmlformats.org/officeDocument/2006/relationships/tags" Target="../tags/tag468.xml"/><Relationship Id="rId230" Type="http://schemas.openxmlformats.org/officeDocument/2006/relationships/tags" Target="../tags/tag479.xml"/><Relationship Id="rId251" Type="http://schemas.openxmlformats.org/officeDocument/2006/relationships/tags" Target="../tags/tag500.xml"/><Relationship Id="rId25" Type="http://schemas.openxmlformats.org/officeDocument/2006/relationships/tags" Target="../tags/tag274.xml"/><Relationship Id="rId46" Type="http://schemas.openxmlformats.org/officeDocument/2006/relationships/tags" Target="../tags/tag295.xml"/><Relationship Id="rId67" Type="http://schemas.openxmlformats.org/officeDocument/2006/relationships/tags" Target="../tags/tag316.xml"/><Relationship Id="rId272" Type="http://schemas.openxmlformats.org/officeDocument/2006/relationships/tags" Target="../tags/tag521.xml"/><Relationship Id="rId293" Type="http://schemas.openxmlformats.org/officeDocument/2006/relationships/image" Target="../media/image42.jpeg"/><Relationship Id="rId88" Type="http://schemas.openxmlformats.org/officeDocument/2006/relationships/tags" Target="../tags/tag337.xml"/><Relationship Id="rId111" Type="http://schemas.openxmlformats.org/officeDocument/2006/relationships/tags" Target="../tags/tag360.xml"/><Relationship Id="rId132" Type="http://schemas.openxmlformats.org/officeDocument/2006/relationships/tags" Target="../tags/tag381.xml"/><Relationship Id="rId153" Type="http://schemas.openxmlformats.org/officeDocument/2006/relationships/tags" Target="../tags/tag402.xml"/><Relationship Id="rId174" Type="http://schemas.openxmlformats.org/officeDocument/2006/relationships/tags" Target="../tags/tag423.xml"/><Relationship Id="rId195" Type="http://schemas.openxmlformats.org/officeDocument/2006/relationships/tags" Target="../tags/tag444.xml"/><Relationship Id="rId209" Type="http://schemas.openxmlformats.org/officeDocument/2006/relationships/tags" Target="../tags/tag458.xml"/><Relationship Id="rId220" Type="http://schemas.openxmlformats.org/officeDocument/2006/relationships/tags" Target="../tags/tag469.xml"/><Relationship Id="rId241" Type="http://schemas.openxmlformats.org/officeDocument/2006/relationships/tags" Target="../tags/tag490.xml"/><Relationship Id="rId15" Type="http://schemas.openxmlformats.org/officeDocument/2006/relationships/tags" Target="../tags/tag264.xml"/><Relationship Id="rId36" Type="http://schemas.openxmlformats.org/officeDocument/2006/relationships/tags" Target="../tags/tag285.xml"/><Relationship Id="rId57" Type="http://schemas.openxmlformats.org/officeDocument/2006/relationships/tags" Target="../tags/tag306.xml"/><Relationship Id="rId262" Type="http://schemas.openxmlformats.org/officeDocument/2006/relationships/tags" Target="../tags/tag511.xml"/><Relationship Id="rId283" Type="http://schemas.openxmlformats.org/officeDocument/2006/relationships/image" Target="../media/image32.jpeg"/><Relationship Id="rId78" Type="http://schemas.openxmlformats.org/officeDocument/2006/relationships/tags" Target="../tags/tag327.xml"/><Relationship Id="rId99" Type="http://schemas.openxmlformats.org/officeDocument/2006/relationships/tags" Target="../tags/tag348.xml"/><Relationship Id="rId101" Type="http://schemas.openxmlformats.org/officeDocument/2006/relationships/tags" Target="../tags/tag350.xml"/><Relationship Id="rId122" Type="http://schemas.openxmlformats.org/officeDocument/2006/relationships/tags" Target="../tags/tag371.xml"/><Relationship Id="rId143" Type="http://schemas.openxmlformats.org/officeDocument/2006/relationships/tags" Target="../tags/tag392.xml"/><Relationship Id="rId164" Type="http://schemas.openxmlformats.org/officeDocument/2006/relationships/tags" Target="../tags/tag413.xml"/><Relationship Id="rId185" Type="http://schemas.openxmlformats.org/officeDocument/2006/relationships/tags" Target="../tags/tag434.xml"/><Relationship Id="rId9" Type="http://schemas.openxmlformats.org/officeDocument/2006/relationships/tags" Target="../tags/tag258.xml"/><Relationship Id="rId210" Type="http://schemas.openxmlformats.org/officeDocument/2006/relationships/tags" Target="../tags/tag459.xml"/><Relationship Id="rId26" Type="http://schemas.openxmlformats.org/officeDocument/2006/relationships/tags" Target="../tags/tag275.xml"/><Relationship Id="rId231" Type="http://schemas.openxmlformats.org/officeDocument/2006/relationships/tags" Target="../tags/tag480.xml"/><Relationship Id="rId252" Type="http://schemas.openxmlformats.org/officeDocument/2006/relationships/tags" Target="../tags/tag501.xml"/><Relationship Id="rId273" Type="http://schemas.openxmlformats.org/officeDocument/2006/relationships/tags" Target="../tags/tag522.xml"/><Relationship Id="rId294" Type="http://schemas.openxmlformats.org/officeDocument/2006/relationships/image" Target="../media/image43.jpeg"/><Relationship Id="rId47" Type="http://schemas.openxmlformats.org/officeDocument/2006/relationships/tags" Target="../tags/tag296.xml"/><Relationship Id="rId68" Type="http://schemas.openxmlformats.org/officeDocument/2006/relationships/tags" Target="../tags/tag317.xml"/><Relationship Id="rId89" Type="http://schemas.openxmlformats.org/officeDocument/2006/relationships/tags" Target="../tags/tag338.xml"/><Relationship Id="rId112" Type="http://schemas.openxmlformats.org/officeDocument/2006/relationships/tags" Target="../tags/tag361.xml"/><Relationship Id="rId133" Type="http://schemas.openxmlformats.org/officeDocument/2006/relationships/tags" Target="../tags/tag382.xml"/><Relationship Id="rId154" Type="http://schemas.openxmlformats.org/officeDocument/2006/relationships/tags" Target="../tags/tag403.xml"/><Relationship Id="rId175" Type="http://schemas.openxmlformats.org/officeDocument/2006/relationships/tags" Target="../tags/tag424.xml"/><Relationship Id="rId196" Type="http://schemas.openxmlformats.org/officeDocument/2006/relationships/tags" Target="../tags/tag445.xml"/><Relationship Id="rId200" Type="http://schemas.openxmlformats.org/officeDocument/2006/relationships/tags" Target="../tags/tag449.xml"/><Relationship Id="rId16" Type="http://schemas.openxmlformats.org/officeDocument/2006/relationships/tags" Target="../tags/tag265.xml"/><Relationship Id="rId221" Type="http://schemas.openxmlformats.org/officeDocument/2006/relationships/tags" Target="../tags/tag470.xml"/><Relationship Id="rId242" Type="http://schemas.openxmlformats.org/officeDocument/2006/relationships/tags" Target="../tags/tag491.xml"/><Relationship Id="rId263" Type="http://schemas.openxmlformats.org/officeDocument/2006/relationships/tags" Target="../tags/tag512.xml"/><Relationship Id="rId284" Type="http://schemas.openxmlformats.org/officeDocument/2006/relationships/image" Target="../media/image33.jpeg"/><Relationship Id="rId37" Type="http://schemas.openxmlformats.org/officeDocument/2006/relationships/tags" Target="../tags/tag286.xml"/><Relationship Id="rId58" Type="http://schemas.openxmlformats.org/officeDocument/2006/relationships/tags" Target="../tags/tag307.xml"/><Relationship Id="rId79" Type="http://schemas.openxmlformats.org/officeDocument/2006/relationships/tags" Target="../tags/tag328.xml"/><Relationship Id="rId102" Type="http://schemas.openxmlformats.org/officeDocument/2006/relationships/tags" Target="../tags/tag351.xml"/><Relationship Id="rId123" Type="http://schemas.openxmlformats.org/officeDocument/2006/relationships/tags" Target="../tags/tag372.xml"/><Relationship Id="rId144" Type="http://schemas.openxmlformats.org/officeDocument/2006/relationships/tags" Target="../tags/tag393.xml"/><Relationship Id="rId90" Type="http://schemas.openxmlformats.org/officeDocument/2006/relationships/tags" Target="../tags/tag339.xml"/><Relationship Id="rId165" Type="http://schemas.openxmlformats.org/officeDocument/2006/relationships/tags" Target="../tags/tag414.xml"/><Relationship Id="rId186" Type="http://schemas.openxmlformats.org/officeDocument/2006/relationships/tags" Target="../tags/tag435.xml"/><Relationship Id="rId211" Type="http://schemas.openxmlformats.org/officeDocument/2006/relationships/tags" Target="../tags/tag460.xml"/><Relationship Id="rId232" Type="http://schemas.openxmlformats.org/officeDocument/2006/relationships/tags" Target="../tags/tag481.xml"/><Relationship Id="rId253" Type="http://schemas.openxmlformats.org/officeDocument/2006/relationships/tags" Target="../tags/tag502.xml"/><Relationship Id="rId274" Type="http://schemas.openxmlformats.org/officeDocument/2006/relationships/tags" Target="../tags/tag523.xml"/><Relationship Id="rId295" Type="http://schemas.openxmlformats.org/officeDocument/2006/relationships/image" Target="../media/image44.jpeg"/><Relationship Id="rId27" Type="http://schemas.openxmlformats.org/officeDocument/2006/relationships/tags" Target="../tags/tag276.xml"/><Relationship Id="rId48" Type="http://schemas.openxmlformats.org/officeDocument/2006/relationships/tags" Target="../tags/tag297.xml"/><Relationship Id="rId69" Type="http://schemas.openxmlformats.org/officeDocument/2006/relationships/tags" Target="../tags/tag318.xml"/><Relationship Id="rId113" Type="http://schemas.openxmlformats.org/officeDocument/2006/relationships/tags" Target="../tags/tag362.xml"/><Relationship Id="rId134" Type="http://schemas.openxmlformats.org/officeDocument/2006/relationships/tags" Target="../tags/tag383.xml"/><Relationship Id="rId80" Type="http://schemas.openxmlformats.org/officeDocument/2006/relationships/tags" Target="../tags/tag329.xml"/><Relationship Id="rId155" Type="http://schemas.openxmlformats.org/officeDocument/2006/relationships/tags" Target="../tags/tag404.xml"/><Relationship Id="rId176" Type="http://schemas.openxmlformats.org/officeDocument/2006/relationships/tags" Target="../tags/tag425.xml"/><Relationship Id="rId197" Type="http://schemas.openxmlformats.org/officeDocument/2006/relationships/tags" Target="../tags/tag446.xml"/><Relationship Id="rId201" Type="http://schemas.openxmlformats.org/officeDocument/2006/relationships/tags" Target="../tags/tag450.xml"/><Relationship Id="rId222" Type="http://schemas.openxmlformats.org/officeDocument/2006/relationships/tags" Target="../tags/tag471.xml"/><Relationship Id="rId243" Type="http://schemas.openxmlformats.org/officeDocument/2006/relationships/tags" Target="../tags/tag492.xml"/><Relationship Id="rId264" Type="http://schemas.openxmlformats.org/officeDocument/2006/relationships/tags" Target="../tags/tag513.xml"/><Relationship Id="rId285" Type="http://schemas.openxmlformats.org/officeDocument/2006/relationships/image" Target="../media/image34.jpeg"/><Relationship Id="rId17" Type="http://schemas.openxmlformats.org/officeDocument/2006/relationships/tags" Target="../tags/tag266.xml"/><Relationship Id="rId38" Type="http://schemas.openxmlformats.org/officeDocument/2006/relationships/tags" Target="../tags/tag287.xml"/><Relationship Id="rId59" Type="http://schemas.openxmlformats.org/officeDocument/2006/relationships/tags" Target="../tags/tag308.xml"/><Relationship Id="rId103" Type="http://schemas.openxmlformats.org/officeDocument/2006/relationships/tags" Target="../tags/tag352.xml"/><Relationship Id="rId124" Type="http://schemas.openxmlformats.org/officeDocument/2006/relationships/tags" Target="../tags/tag373.xml"/><Relationship Id="rId70" Type="http://schemas.openxmlformats.org/officeDocument/2006/relationships/tags" Target="../tags/tag319.xml"/><Relationship Id="rId91" Type="http://schemas.openxmlformats.org/officeDocument/2006/relationships/tags" Target="../tags/tag340.xml"/><Relationship Id="rId145" Type="http://schemas.openxmlformats.org/officeDocument/2006/relationships/tags" Target="../tags/tag394.xml"/><Relationship Id="rId166" Type="http://schemas.openxmlformats.org/officeDocument/2006/relationships/tags" Target="../tags/tag415.xml"/><Relationship Id="rId187" Type="http://schemas.openxmlformats.org/officeDocument/2006/relationships/tags" Target="../tags/tag436.xml"/><Relationship Id="rId1" Type="http://schemas.openxmlformats.org/officeDocument/2006/relationships/tags" Target="../tags/tag250.xml"/><Relationship Id="rId212" Type="http://schemas.openxmlformats.org/officeDocument/2006/relationships/tags" Target="../tags/tag461.xml"/><Relationship Id="rId233" Type="http://schemas.openxmlformats.org/officeDocument/2006/relationships/tags" Target="../tags/tag482.xml"/><Relationship Id="rId254" Type="http://schemas.openxmlformats.org/officeDocument/2006/relationships/tags" Target="../tags/tag503.xml"/><Relationship Id="rId28" Type="http://schemas.openxmlformats.org/officeDocument/2006/relationships/tags" Target="../tags/tag277.xml"/><Relationship Id="rId49" Type="http://schemas.openxmlformats.org/officeDocument/2006/relationships/tags" Target="../tags/tag298.xml"/><Relationship Id="rId114" Type="http://schemas.openxmlformats.org/officeDocument/2006/relationships/tags" Target="../tags/tag363.xml"/><Relationship Id="rId275" Type="http://schemas.openxmlformats.org/officeDocument/2006/relationships/tags" Target="../tags/tag524.xml"/><Relationship Id="rId296" Type="http://schemas.openxmlformats.org/officeDocument/2006/relationships/image" Target="../media/image7.png"/><Relationship Id="rId60" Type="http://schemas.openxmlformats.org/officeDocument/2006/relationships/tags" Target="../tags/tag309.xml"/><Relationship Id="rId81" Type="http://schemas.openxmlformats.org/officeDocument/2006/relationships/tags" Target="../tags/tag330.xml"/><Relationship Id="rId135" Type="http://schemas.openxmlformats.org/officeDocument/2006/relationships/tags" Target="../tags/tag384.xml"/><Relationship Id="rId156" Type="http://schemas.openxmlformats.org/officeDocument/2006/relationships/tags" Target="../tags/tag405.xml"/><Relationship Id="rId177" Type="http://schemas.openxmlformats.org/officeDocument/2006/relationships/tags" Target="../tags/tag426.xml"/><Relationship Id="rId198" Type="http://schemas.openxmlformats.org/officeDocument/2006/relationships/tags" Target="../tags/tag447.xml"/><Relationship Id="rId202" Type="http://schemas.openxmlformats.org/officeDocument/2006/relationships/tags" Target="../tags/tag451.xml"/><Relationship Id="rId223" Type="http://schemas.openxmlformats.org/officeDocument/2006/relationships/tags" Target="../tags/tag472.xml"/><Relationship Id="rId244" Type="http://schemas.openxmlformats.org/officeDocument/2006/relationships/tags" Target="../tags/tag493.xml"/><Relationship Id="rId18" Type="http://schemas.openxmlformats.org/officeDocument/2006/relationships/tags" Target="../tags/tag267.xml"/><Relationship Id="rId39" Type="http://schemas.openxmlformats.org/officeDocument/2006/relationships/tags" Target="../tags/tag288.xml"/><Relationship Id="rId265" Type="http://schemas.openxmlformats.org/officeDocument/2006/relationships/tags" Target="../tags/tag514.xml"/><Relationship Id="rId286" Type="http://schemas.openxmlformats.org/officeDocument/2006/relationships/image" Target="../media/image35.jpeg"/><Relationship Id="rId50" Type="http://schemas.openxmlformats.org/officeDocument/2006/relationships/tags" Target="../tags/tag299.xml"/><Relationship Id="rId104" Type="http://schemas.openxmlformats.org/officeDocument/2006/relationships/tags" Target="../tags/tag353.xml"/><Relationship Id="rId125" Type="http://schemas.openxmlformats.org/officeDocument/2006/relationships/tags" Target="../tags/tag374.xml"/><Relationship Id="rId146" Type="http://schemas.openxmlformats.org/officeDocument/2006/relationships/tags" Target="../tags/tag395.xml"/><Relationship Id="rId167" Type="http://schemas.openxmlformats.org/officeDocument/2006/relationships/tags" Target="../tags/tag416.xml"/><Relationship Id="rId188" Type="http://schemas.openxmlformats.org/officeDocument/2006/relationships/tags" Target="../tags/tag437.xml"/><Relationship Id="rId71" Type="http://schemas.openxmlformats.org/officeDocument/2006/relationships/tags" Target="../tags/tag320.xml"/><Relationship Id="rId92" Type="http://schemas.openxmlformats.org/officeDocument/2006/relationships/tags" Target="../tags/tag341.xml"/><Relationship Id="rId213" Type="http://schemas.openxmlformats.org/officeDocument/2006/relationships/tags" Target="../tags/tag462.xml"/><Relationship Id="rId234" Type="http://schemas.openxmlformats.org/officeDocument/2006/relationships/tags" Target="../tags/tag483.xml"/><Relationship Id="rId2" Type="http://schemas.openxmlformats.org/officeDocument/2006/relationships/tags" Target="../tags/tag251.xml"/><Relationship Id="rId29" Type="http://schemas.openxmlformats.org/officeDocument/2006/relationships/tags" Target="../tags/tag278.xml"/><Relationship Id="rId255" Type="http://schemas.openxmlformats.org/officeDocument/2006/relationships/tags" Target="../tags/tag504.xml"/><Relationship Id="rId276" Type="http://schemas.openxmlformats.org/officeDocument/2006/relationships/tags" Target="../tags/tag525.xml"/><Relationship Id="rId40" Type="http://schemas.openxmlformats.org/officeDocument/2006/relationships/tags" Target="../tags/tag289.xml"/><Relationship Id="rId115" Type="http://schemas.openxmlformats.org/officeDocument/2006/relationships/tags" Target="../tags/tag364.xml"/><Relationship Id="rId136" Type="http://schemas.openxmlformats.org/officeDocument/2006/relationships/tags" Target="../tags/tag385.xml"/><Relationship Id="rId157" Type="http://schemas.openxmlformats.org/officeDocument/2006/relationships/tags" Target="../tags/tag406.xml"/><Relationship Id="rId178" Type="http://schemas.openxmlformats.org/officeDocument/2006/relationships/tags" Target="../tags/tag427.xml"/><Relationship Id="rId61" Type="http://schemas.openxmlformats.org/officeDocument/2006/relationships/tags" Target="../tags/tag310.xml"/><Relationship Id="rId82" Type="http://schemas.openxmlformats.org/officeDocument/2006/relationships/tags" Target="../tags/tag331.xml"/><Relationship Id="rId199" Type="http://schemas.openxmlformats.org/officeDocument/2006/relationships/tags" Target="../tags/tag448.xml"/><Relationship Id="rId203" Type="http://schemas.openxmlformats.org/officeDocument/2006/relationships/tags" Target="../tags/tag452.xml"/><Relationship Id="rId19" Type="http://schemas.openxmlformats.org/officeDocument/2006/relationships/tags" Target="../tags/tag268.xml"/><Relationship Id="rId224" Type="http://schemas.openxmlformats.org/officeDocument/2006/relationships/tags" Target="../tags/tag473.xml"/><Relationship Id="rId245" Type="http://schemas.openxmlformats.org/officeDocument/2006/relationships/tags" Target="../tags/tag494.xml"/><Relationship Id="rId266" Type="http://schemas.openxmlformats.org/officeDocument/2006/relationships/tags" Target="../tags/tag515.xml"/><Relationship Id="rId287" Type="http://schemas.openxmlformats.org/officeDocument/2006/relationships/image" Target="../media/image36.jpeg"/><Relationship Id="rId30" Type="http://schemas.openxmlformats.org/officeDocument/2006/relationships/tags" Target="../tags/tag279.xml"/><Relationship Id="rId105" Type="http://schemas.openxmlformats.org/officeDocument/2006/relationships/tags" Target="../tags/tag354.xml"/><Relationship Id="rId126" Type="http://schemas.openxmlformats.org/officeDocument/2006/relationships/tags" Target="../tags/tag375.xml"/><Relationship Id="rId147" Type="http://schemas.openxmlformats.org/officeDocument/2006/relationships/tags" Target="../tags/tag396.xml"/><Relationship Id="rId168" Type="http://schemas.openxmlformats.org/officeDocument/2006/relationships/tags" Target="../tags/tag417.xml"/><Relationship Id="rId51" Type="http://schemas.openxmlformats.org/officeDocument/2006/relationships/tags" Target="../tags/tag300.xml"/><Relationship Id="rId72" Type="http://schemas.openxmlformats.org/officeDocument/2006/relationships/tags" Target="../tags/tag321.xml"/><Relationship Id="rId93" Type="http://schemas.openxmlformats.org/officeDocument/2006/relationships/tags" Target="../tags/tag342.xml"/><Relationship Id="rId189" Type="http://schemas.openxmlformats.org/officeDocument/2006/relationships/tags" Target="../tags/tag438.xml"/><Relationship Id="rId3" Type="http://schemas.openxmlformats.org/officeDocument/2006/relationships/tags" Target="../tags/tag252.xml"/><Relationship Id="rId214" Type="http://schemas.openxmlformats.org/officeDocument/2006/relationships/tags" Target="../tags/tag463.xml"/><Relationship Id="rId235" Type="http://schemas.openxmlformats.org/officeDocument/2006/relationships/tags" Target="../tags/tag484.xml"/><Relationship Id="rId256" Type="http://schemas.openxmlformats.org/officeDocument/2006/relationships/tags" Target="../tags/tag505.xml"/><Relationship Id="rId277" Type="http://schemas.openxmlformats.org/officeDocument/2006/relationships/tags" Target="../tags/tag526.xml"/><Relationship Id="rId116" Type="http://schemas.openxmlformats.org/officeDocument/2006/relationships/tags" Target="../tags/tag365.xml"/><Relationship Id="rId137" Type="http://schemas.openxmlformats.org/officeDocument/2006/relationships/tags" Target="../tags/tag386.xml"/><Relationship Id="rId158" Type="http://schemas.openxmlformats.org/officeDocument/2006/relationships/tags" Target="../tags/tag407.xml"/><Relationship Id="rId20" Type="http://schemas.openxmlformats.org/officeDocument/2006/relationships/tags" Target="../tags/tag269.xml"/><Relationship Id="rId41" Type="http://schemas.openxmlformats.org/officeDocument/2006/relationships/tags" Target="../tags/tag290.xml"/><Relationship Id="rId62" Type="http://schemas.openxmlformats.org/officeDocument/2006/relationships/tags" Target="../tags/tag311.xml"/><Relationship Id="rId83" Type="http://schemas.openxmlformats.org/officeDocument/2006/relationships/tags" Target="../tags/tag332.xml"/><Relationship Id="rId179" Type="http://schemas.openxmlformats.org/officeDocument/2006/relationships/tags" Target="../tags/tag428.xml"/><Relationship Id="rId190" Type="http://schemas.openxmlformats.org/officeDocument/2006/relationships/tags" Target="../tags/tag439.xml"/><Relationship Id="rId204" Type="http://schemas.openxmlformats.org/officeDocument/2006/relationships/tags" Target="../tags/tag453.xml"/><Relationship Id="rId225" Type="http://schemas.openxmlformats.org/officeDocument/2006/relationships/tags" Target="../tags/tag474.xml"/><Relationship Id="rId246" Type="http://schemas.openxmlformats.org/officeDocument/2006/relationships/tags" Target="../tags/tag495.xml"/><Relationship Id="rId267" Type="http://schemas.openxmlformats.org/officeDocument/2006/relationships/tags" Target="../tags/tag516.xml"/><Relationship Id="rId288" Type="http://schemas.openxmlformats.org/officeDocument/2006/relationships/image" Target="../media/image37.jpeg"/><Relationship Id="rId106" Type="http://schemas.openxmlformats.org/officeDocument/2006/relationships/tags" Target="../tags/tag355.xml"/><Relationship Id="rId127" Type="http://schemas.openxmlformats.org/officeDocument/2006/relationships/tags" Target="../tags/tag376.xml"/><Relationship Id="rId10" Type="http://schemas.openxmlformats.org/officeDocument/2006/relationships/tags" Target="../tags/tag259.xml"/><Relationship Id="rId31" Type="http://schemas.openxmlformats.org/officeDocument/2006/relationships/tags" Target="../tags/tag280.xml"/><Relationship Id="rId52" Type="http://schemas.openxmlformats.org/officeDocument/2006/relationships/tags" Target="../tags/tag301.xml"/><Relationship Id="rId73" Type="http://schemas.openxmlformats.org/officeDocument/2006/relationships/tags" Target="../tags/tag322.xml"/><Relationship Id="rId94" Type="http://schemas.openxmlformats.org/officeDocument/2006/relationships/tags" Target="../tags/tag343.xml"/><Relationship Id="rId148" Type="http://schemas.openxmlformats.org/officeDocument/2006/relationships/tags" Target="../tags/tag397.xml"/><Relationship Id="rId169" Type="http://schemas.openxmlformats.org/officeDocument/2006/relationships/tags" Target="../tags/tag418.xml"/><Relationship Id="rId4" Type="http://schemas.openxmlformats.org/officeDocument/2006/relationships/tags" Target="../tags/tag253.xml"/><Relationship Id="rId180" Type="http://schemas.openxmlformats.org/officeDocument/2006/relationships/tags" Target="../tags/tag429.xml"/><Relationship Id="rId215" Type="http://schemas.openxmlformats.org/officeDocument/2006/relationships/tags" Target="../tags/tag464.xml"/><Relationship Id="rId236" Type="http://schemas.openxmlformats.org/officeDocument/2006/relationships/tags" Target="../tags/tag485.xml"/><Relationship Id="rId257" Type="http://schemas.openxmlformats.org/officeDocument/2006/relationships/tags" Target="../tags/tag506.xml"/><Relationship Id="rId278" Type="http://schemas.openxmlformats.org/officeDocument/2006/relationships/tags" Target="../tags/tag527.xml"/><Relationship Id="rId42" Type="http://schemas.openxmlformats.org/officeDocument/2006/relationships/tags" Target="../tags/tag291.xml"/><Relationship Id="rId84" Type="http://schemas.openxmlformats.org/officeDocument/2006/relationships/tags" Target="../tags/tag333.xml"/><Relationship Id="rId138" Type="http://schemas.openxmlformats.org/officeDocument/2006/relationships/tags" Target="../tags/tag387.xml"/><Relationship Id="rId191" Type="http://schemas.openxmlformats.org/officeDocument/2006/relationships/tags" Target="../tags/tag440.xml"/><Relationship Id="rId205" Type="http://schemas.openxmlformats.org/officeDocument/2006/relationships/tags" Target="../tags/tag454.xml"/><Relationship Id="rId247" Type="http://schemas.openxmlformats.org/officeDocument/2006/relationships/tags" Target="../tags/tag496.xml"/><Relationship Id="rId107" Type="http://schemas.openxmlformats.org/officeDocument/2006/relationships/tags" Target="../tags/tag356.xml"/><Relationship Id="rId289" Type="http://schemas.openxmlformats.org/officeDocument/2006/relationships/image" Target="../media/image38.png"/><Relationship Id="rId11" Type="http://schemas.openxmlformats.org/officeDocument/2006/relationships/tags" Target="../tags/tag260.xml"/><Relationship Id="rId53" Type="http://schemas.openxmlformats.org/officeDocument/2006/relationships/tags" Target="../tags/tag302.xml"/><Relationship Id="rId149" Type="http://schemas.openxmlformats.org/officeDocument/2006/relationships/tags" Target="../tags/tag398.xml"/><Relationship Id="rId95" Type="http://schemas.openxmlformats.org/officeDocument/2006/relationships/tags" Target="../tags/tag344.xml"/><Relationship Id="rId160" Type="http://schemas.openxmlformats.org/officeDocument/2006/relationships/tags" Target="../tags/tag409.xml"/><Relationship Id="rId216" Type="http://schemas.openxmlformats.org/officeDocument/2006/relationships/tags" Target="../tags/tag465.xml"/><Relationship Id="rId258" Type="http://schemas.openxmlformats.org/officeDocument/2006/relationships/tags" Target="../tags/tag507.xml"/><Relationship Id="rId22" Type="http://schemas.openxmlformats.org/officeDocument/2006/relationships/tags" Target="../tags/tag271.xml"/><Relationship Id="rId64" Type="http://schemas.openxmlformats.org/officeDocument/2006/relationships/tags" Target="../tags/tag313.xml"/><Relationship Id="rId118" Type="http://schemas.openxmlformats.org/officeDocument/2006/relationships/tags" Target="../tags/tag367.xml"/><Relationship Id="rId171" Type="http://schemas.openxmlformats.org/officeDocument/2006/relationships/tags" Target="../tags/tag420.xml"/><Relationship Id="rId227" Type="http://schemas.openxmlformats.org/officeDocument/2006/relationships/tags" Target="../tags/tag476.xml"/><Relationship Id="rId269" Type="http://schemas.openxmlformats.org/officeDocument/2006/relationships/tags" Target="../tags/tag5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18" Type="http://schemas.openxmlformats.org/officeDocument/2006/relationships/image" Target="../media/image45.jpeg"/><Relationship Id="rId3" Type="http://schemas.openxmlformats.org/officeDocument/2006/relationships/tags" Target="../tags/tag532.xml"/><Relationship Id="rId21" Type="http://schemas.openxmlformats.org/officeDocument/2006/relationships/image" Target="../media/image7.png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531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47.png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tags" Target="../tags/tag544.xml"/><Relationship Id="rId10" Type="http://schemas.openxmlformats.org/officeDocument/2006/relationships/tags" Target="../tags/tag539.xml"/><Relationship Id="rId19" Type="http://schemas.openxmlformats.org/officeDocument/2006/relationships/image" Target="../media/image46.png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image" Target="../media/image50.jpeg"/><Relationship Id="rId26" Type="http://schemas.openxmlformats.org/officeDocument/2006/relationships/image" Target="../media/image57.png"/><Relationship Id="rId3" Type="http://schemas.openxmlformats.org/officeDocument/2006/relationships/tags" Target="../tags/tag547.xml"/><Relationship Id="rId21" Type="http://schemas.openxmlformats.org/officeDocument/2006/relationships/image" Target="../media/image53.jpeg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image" Target="../media/image49.jpeg"/><Relationship Id="rId25" Type="http://schemas.openxmlformats.org/officeDocument/2006/relationships/image" Target="../media/image7.png"/><Relationship Id="rId2" Type="http://schemas.openxmlformats.org/officeDocument/2006/relationships/tags" Target="../tags/tag546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52.jpeg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image" Target="../media/image56.png"/><Relationship Id="rId5" Type="http://schemas.openxmlformats.org/officeDocument/2006/relationships/tags" Target="../tags/tag549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55.jpeg"/><Relationship Id="rId10" Type="http://schemas.openxmlformats.org/officeDocument/2006/relationships/tags" Target="../tags/tag554.xml"/><Relationship Id="rId19" Type="http://schemas.openxmlformats.org/officeDocument/2006/relationships/image" Target="../media/image51.jpeg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7.png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12" Type="http://schemas.openxmlformats.org/officeDocument/2006/relationships/image" Target="../media/image58.png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image" Target="../media/image8.png"/><Relationship Id="rId5" Type="http://schemas.openxmlformats.org/officeDocument/2006/relationships/tags" Target="../tags/tag563.xml"/><Relationship Id="rId10" Type="http://schemas.openxmlformats.org/officeDocument/2006/relationships/image" Target="../media/image10.png"/><Relationship Id="rId4" Type="http://schemas.openxmlformats.org/officeDocument/2006/relationships/tags" Target="../tags/tag562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682.xml"/><Relationship Id="rId21" Type="http://schemas.openxmlformats.org/officeDocument/2006/relationships/tags" Target="../tags/tag586.xml"/><Relationship Id="rId63" Type="http://schemas.openxmlformats.org/officeDocument/2006/relationships/tags" Target="../tags/tag628.xml"/><Relationship Id="rId159" Type="http://schemas.openxmlformats.org/officeDocument/2006/relationships/tags" Target="../tags/tag724.xml"/><Relationship Id="rId170" Type="http://schemas.openxmlformats.org/officeDocument/2006/relationships/tags" Target="../tags/tag735.xml"/><Relationship Id="rId226" Type="http://schemas.openxmlformats.org/officeDocument/2006/relationships/tags" Target="../tags/tag791.xml"/><Relationship Id="rId268" Type="http://schemas.openxmlformats.org/officeDocument/2006/relationships/tags" Target="../tags/tag833.xml"/><Relationship Id="rId32" Type="http://schemas.openxmlformats.org/officeDocument/2006/relationships/tags" Target="../tags/tag597.xml"/><Relationship Id="rId74" Type="http://schemas.openxmlformats.org/officeDocument/2006/relationships/tags" Target="../tags/tag639.xml"/><Relationship Id="rId128" Type="http://schemas.openxmlformats.org/officeDocument/2006/relationships/tags" Target="../tags/tag693.xml"/><Relationship Id="rId5" Type="http://schemas.openxmlformats.org/officeDocument/2006/relationships/tags" Target="../tags/tag570.xml"/><Relationship Id="rId95" Type="http://schemas.openxmlformats.org/officeDocument/2006/relationships/tags" Target="../tags/tag660.xml"/><Relationship Id="rId160" Type="http://schemas.openxmlformats.org/officeDocument/2006/relationships/tags" Target="../tags/tag725.xml"/><Relationship Id="rId181" Type="http://schemas.openxmlformats.org/officeDocument/2006/relationships/tags" Target="../tags/tag746.xml"/><Relationship Id="rId216" Type="http://schemas.openxmlformats.org/officeDocument/2006/relationships/tags" Target="../tags/tag781.xml"/><Relationship Id="rId237" Type="http://schemas.openxmlformats.org/officeDocument/2006/relationships/tags" Target="../tags/tag802.xml"/><Relationship Id="rId258" Type="http://schemas.openxmlformats.org/officeDocument/2006/relationships/tags" Target="../tags/tag823.xml"/><Relationship Id="rId22" Type="http://schemas.openxmlformats.org/officeDocument/2006/relationships/tags" Target="../tags/tag587.xml"/><Relationship Id="rId43" Type="http://schemas.openxmlformats.org/officeDocument/2006/relationships/tags" Target="../tags/tag608.xml"/><Relationship Id="rId64" Type="http://schemas.openxmlformats.org/officeDocument/2006/relationships/tags" Target="../tags/tag629.xml"/><Relationship Id="rId118" Type="http://schemas.openxmlformats.org/officeDocument/2006/relationships/tags" Target="../tags/tag683.xml"/><Relationship Id="rId139" Type="http://schemas.openxmlformats.org/officeDocument/2006/relationships/tags" Target="../tags/tag704.xml"/><Relationship Id="rId85" Type="http://schemas.openxmlformats.org/officeDocument/2006/relationships/tags" Target="../tags/tag650.xml"/><Relationship Id="rId150" Type="http://schemas.openxmlformats.org/officeDocument/2006/relationships/tags" Target="../tags/tag715.xml"/><Relationship Id="rId171" Type="http://schemas.openxmlformats.org/officeDocument/2006/relationships/tags" Target="../tags/tag736.xml"/><Relationship Id="rId192" Type="http://schemas.openxmlformats.org/officeDocument/2006/relationships/tags" Target="../tags/tag757.xml"/><Relationship Id="rId206" Type="http://schemas.openxmlformats.org/officeDocument/2006/relationships/tags" Target="../tags/tag771.xml"/><Relationship Id="rId227" Type="http://schemas.openxmlformats.org/officeDocument/2006/relationships/tags" Target="../tags/tag792.xml"/><Relationship Id="rId248" Type="http://schemas.openxmlformats.org/officeDocument/2006/relationships/tags" Target="../tags/tag813.xml"/><Relationship Id="rId269" Type="http://schemas.openxmlformats.org/officeDocument/2006/relationships/slideLayout" Target="../slideLayouts/slideLayout24.xml"/><Relationship Id="rId12" Type="http://schemas.openxmlformats.org/officeDocument/2006/relationships/tags" Target="../tags/tag577.xml"/><Relationship Id="rId33" Type="http://schemas.openxmlformats.org/officeDocument/2006/relationships/tags" Target="../tags/tag598.xml"/><Relationship Id="rId108" Type="http://schemas.openxmlformats.org/officeDocument/2006/relationships/tags" Target="../tags/tag673.xml"/><Relationship Id="rId129" Type="http://schemas.openxmlformats.org/officeDocument/2006/relationships/tags" Target="../tags/tag694.xml"/><Relationship Id="rId54" Type="http://schemas.openxmlformats.org/officeDocument/2006/relationships/tags" Target="../tags/tag619.xml"/><Relationship Id="rId75" Type="http://schemas.openxmlformats.org/officeDocument/2006/relationships/tags" Target="../tags/tag640.xml"/><Relationship Id="rId96" Type="http://schemas.openxmlformats.org/officeDocument/2006/relationships/tags" Target="../tags/tag661.xml"/><Relationship Id="rId140" Type="http://schemas.openxmlformats.org/officeDocument/2006/relationships/tags" Target="../tags/tag705.xml"/><Relationship Id="rId161" Type="http://schemas.openxmlformats.org/officeDocument/2006/relationships/tags" Target="../tags/tag726.xml"/><Relationship Id="rId182" Type="http://schemas.openxmlformats.org/officeDocument/2006/relationships/tags" Target="../tags/tag747.xml"/><Relationship Id="rId217" Type="http://schemas.openxmlformats.org/officeDocument/2006/relationships/tags" Target="../tags/tag782.xml"/><Relationship Id="rId6" Type="http://schemas.openxmlformats.org/officeDocument/2006/relationships/tags" Target="../tags/tag571.xml"/><Relationship Id="rId238" Type="http://schemas.openxmlformats.org/officeDocument/2006/relationships/tags" Target="../tags/tag803.xml"/><Relationship Id="rId259" Type="http://schemas.openxmlformats.org/officeDocument/2006/relationships/tags" Target="../tags/tag824.xml"/><Relationship Id="rId23" Type="http://schemas.openxmlformats.org/officeDocument/2006/relationships/tags" Target="../tags/tag588.xml"/><Relationship Id="rId119" Type="http://schemas.openxmlformats.org/officeDocument/2006/relationships/tags" Target="../tags/tag684.xml"/><Relationship Id="rId270" Type="http://schemas.openxmlformats.org/officeDocument/2006/relationships/notesSlide" Target="../notesSlides/notesSlide9.xml"/><Relationship Id="rId44" Type="http://schemas.openxmlformats.org/officeDocument/2006/relationships/tags" Target="../tags/tag609.xml"/><Relationship Id="rId65" Type="http://schemas.openxmlformats.org/officeDocument/2006/relationships/tags" Target="../tags/tag630.xml"/><Relationship Id="rId86" Type="http://schemas.openxmlformats.org/officeDocument/2006/relationships/tags" Target="../tags/tag651.xml"/><Relationship Id="rId130" Type="http://schemas.openxmlformats.org/officeDocument/2006/relationships/tags" Target="../tags/tag695.xml"/><Relationship Id="rId151" Type="http://schemas.openxmlformats.org/officeDocument/2006/relationships/tags" Target="../tags/tag716.xml"/><Relationship Id="rId172" Type="http://schemas.openxmlformats.org/officeDocument/2006/relationships/tags" Target="../tags/tag737.xml"/><Relationship Id="rId193" Type="http://schemas.openxmlformats.org/officeDocument/2006/relationships/tags" Target="../tags/tag758.xml"/><Relationship Id="rId207" Type="http://schemas.openxmlformats.org/officeDocument/2006/relationships/tags" Target="../tags/tag772.xml"/><Relationship Id="rId228" Type="http://schemas.openxmlformats.org/officeDocument/2006/relationships/tags" Target="../tags/tag793.xml"/><Relationship Id="rId249" Type="http://schemas.openxmlformats.org/officeDocument/2006/relationships/tags" Target="../tags/tag814.xml"/><Relationship Id="rId13" Type="http://schemas.openxmlformats.org/officeDocument/2006/relationships/tags" Target="../tags/tag578.xml"/><Relationship Id="rId109" Type="http://schemas.openxmlformats.org/officeDocument/2006/relationships/tags" Target="../tags/tag674.xml"/><Relationship Id="rId260" Type="http://schemas.openxmlformats.org/officeDocument/2006/relationships/tags" Target="../tags/tag825.xml"/><Relationship Id="rId34" Type="http://schemas.openxmlformats.org/officeDocument/2006/relationships/tags" Target="../tags/tag599.xml"/><Relationship Id="rId55" Type="http://schemas.openxmlformats.org/officeDocument/2006/relationships/tags" Target="../tags/tag620.xml"/><Relationship Id="rId76" Type="http://schemas.openxmlformats.org/officeDocument/2006/relationships/tags" Target="../tags/tag641.xml"/><Relationship Id="rId97" Type="http://schemas.openxmlformats.org/officeDocument/2006/relationships/tags" Target="../tags/tag662.xml"/><Relationship Id="rId120" Type="http://schemas.openxmlformats.org/officeDocument/2006/relationships/tags" Target="../tags/tag685.xml"/><Relationship Id="rId141" Type="http://schemas.openxmlformats.org/officeDocument/2006/relationships/tags" Target="../tags/tag706.xml"/><Relationship Id="rId7" Type="http://schemas.openxmlformats.org/officeDocument/2006/relationships/tags" Target="../tags/tag572.xml"/><Relationship Id="rId162" Type="http://schemas.openxmlformats.org/officeDocument/2006/relationships/tags" Target="../tags/tag727.xml"/><Relationship Id="rId183" Type="http://schemas.openxmlformats.org/officeDocument/2006/relationships/tags" Target="../tags/tag748.xml"/><Relationship Id="rId218" Type="http://schemas.openxmlformats.org/officeDocument/2006/relationships/tags" Target="../tags/tag783.xml"/><Relationship Id="rId239" Type="http://schemas.openxmlformats.org/officeDocument/2006/relationships/tags" Target="../tags/tag804.xml"/><Relationship Id="rId250" Type="http://schemas.openxmlformats.org/officeDocument/2006/relationships/tags" Target="../tags/tag815.xml"/><Relationship Id="rId271" Type="http://schemas.openxmlformats.org/officeDocument/2006/relationships/image" Target="../media/image59.png"/><Relationship Id="rId24" Type="http://schemas.openxmlformats.org/officeDocument/2006/relationships/tags" Target="../tags/tag589.xml"/><Relationship Id="rId45" Type="http://schemas.openxmlformats.org/officeDocument/2006/relationships/tags" Target="../tags/tag610.xml"/><Relationship Id="rId66" Type="http://schemas.openxmlformats.org/officeDocument/2006/relationships/tags" Target="../tags/tag631.xml"/><Relationship Id="rId87" Type="http://schemas.openxmlformats.org/officeDocument/2006/relationships/tags" Target="../tags/tag652.xml"/><Relationship Id="rId110" Type="http://schemas.openxmlformats.org/officeDocument/2006/relationships/tags" Target="../tags/tag675.xml"/><Relationship Id="rId131" Type="http://schemas.openxmlformats.org/officeDocument/2006/relationships/tags" Target="../tags/tag696.xml"/><Relationship Id="rId152" Type="http://schemas.openxmlformats.org/officeDocument/2006/relationships/tags" Target="../tags/tag717.xml"/><Relationship Id="rId173" Type="http://schemas.openxmlformats.org/officeDocument/2006/relationships/tags" Target="../tags/tag738.xml"/><Relationship Id="rId194" Type="http://schemas.openxmlformats.org/officeDocument/2006/relationships/tags" Target="../tags/tag759.xml"/><Relationship Id="rId208" Type="http://schemas.openxmlformats.org/officeDocument/2006/relationships/tags" Target="../tags/tag773.xml"/><Relationship Id="rId229" Type="http://schemas.openxmlformats.org/officeDocument/2006/relationships/tags" Target="../tags/tag794.xml"/><Relationship Id="rId240" Type="http://schemas.openxmlformats.org/officeDocument/2006/relationships/tags" Target="../tags/tag805.xml"/><Relationship Id="rId261" Type="http://schemas.openxmlformats.org/officeDocument/2006/relationships/tags" Target="../tags/tag826.xml"/><Relationship Id="rId14" Type="http://schemas.openxmlformats.org/officeDocument/2006/relationships/tags" Target="../tags/tag579.xml"/><Relationship Id="rId35" Type="http://schemas.openxmlformats.org/officeDocument/2006/relationships/tags" Target="../tags/tag600.xml"/><Relationship Id="rId56" Type="http://schemas.openxmlformats.org/officeDocument/2006/relationships/tags" Target="../tags/tag621.xml"/><Relationship Id="rId77" Type="http://schemas.openxmlformats.org/officeDocument/2006/relationships/tags" Target="../tags/tag642.xml"/><Relationship Id="rId100" Type="http://schemas.openxmlformats.org/officeDocument/2006/relationships/tags" Target="../tags/tag665.xml"/><Relationship Id="rId8" Type="http://schemas.openxmlformats.org/officeDocument/2006/relationships/tags" Target="../tags/tag573.xml"/><Relationship Id="rId98" Type="http://schemas.openxmlformats.org/officeDocument/2006/relationships/tags" Target="../tags/tag663.xml"/><Relationship Id="rId121" Type="http://schemas.openxmlformats.org/officeDocument/2006/relationships/tags" Target="../tags/tag686.xml"/><Relationship Id="rId142" Type="http://schemas.openxmlformats.org/officeDocument/2006/relationships/tags" Target="../tags/tag707.xml"/><Relationship Id="rId163" Type="http://schemas.openxmlformats.org/officeDocument/2006/relationships/tags" Target="../tags/tag728.xml"/><Relationship Id="rId184" Type="http://schemas.openxmlformats.org/officeDocument/2006/relationships/tags" Target="../tags/tag749.xml"/><Relationship Id="rId219" Type="http://schemas.openxmlformats.org/officeDocument/2006/relationships/tags" Target="../tags/tag784.xml"/><Relationship Id="rId230" Type="http://schemas.openxmlformats.org/officeDocument/2006/relationships/tags" Target="../tags/tag795.xml"/><Relationship Id="rId251" Type="http://schemas.openxmlformats.org/officeDocument/2006/relationships/tags" Target="../tags/tag816.xml"/><Relationship Id="rId25" Type="http://schemas.openxmlformats.org/officeDocument/2006/relationships/tags" Target="../tags/tag590.xml"/><Relationship Id="rId46" Type="http://schemas.openxmlformats.org/officeDocument/2006/relationships/tags" Target="../tags/tag611.xml"/><Relationship Id="rId67" Type="http://schemas.openxmlformats.org/officeDocument/2006/relationships/tags" Target="../tags/tag632.xml"/><Relationship Id="rId272" Type="http://schemas.openxmlformats.org/officeDocument/2006/relationships/image" Target="../media/image60.png"/><Relationship Id="rId88" Type="http://schemas.openxmlformats.org/officeDocument/2006/relationships/tags" Target="../tags/tag653.xml"/><Relationship Id="rId111" Type="http://schemas.openxmlformats.org/officeDocument/2006/relationships/tags" Target="../tags/tag676.xml"/><Relationship Id="rId132" Type="http://schemas.openxmlformats.org/officeDocument/2006/relationships/tags" Target="../tags/tag697.xml"/><Relationship Id="rId153" Type="http://schemas.openxmlformats.org/officeDocument/2006/relationships/tags" Target="../tags/tag718.xml"/><Relationship Id="rId174" Type="http://schemas.openxmlformats.org/officeDocument/2006/relationships/tags" Target="../tags/tag739.xml"/><Relationship Id="rId195" Type="http://schemas.openxmlformats.org/officeDocument/2006/relationships/tags" Target="../tags/tag760.xml"/><Relationship Id="rId209" Type="http://schemas.openxmlformats.org/officeDocument/2006/relationships/tags" Target="../tags/tag774.xml"/><Relationship Id="rId220" Type="http://schemas.openxmlformats.org/officeDocument/2006/relationships/tags" Target="../tags/tag785.xml"/><Relationship Id="rId241" Type="http://schemas.openxmlformats.org/officeDocument/2006/relationships/tags" Target="../tags/tag806.xml"/><Relationship Id="rId15" Type="http://schemas.openxmlformats.org/officeDocument/2006/relationships/tags" Target="../tags/tag580.xml"/><Relationship Id="rId36" Type="http://schemas.openxmlformats.org/officeDocument/2006/relationships/tags" Target="../tags/tag601.xml"/><Relationship Id="rId57" Type="http://schemas.openxmlformats.org/officeDocument/2006/relationships/tags" Target="../tags/tag622.xml"/><Relationship Id="rId262" Type="http://schemas.openxmlformats.org/officeDocument/2006/relationships/tags" Target="../tags/tag827.xml"/><Relationship Id="rId78" Type="http://schemas.openxmlformats.org/officeDocument/2006/relationships/tags" Target="../tags/tag643.xml"/><Relationship Id="rId99" Type="http://schemas.openxmlformats.org/officeDocument/2006/relationships/tags" Target="../tags/tag664.xml"/><Relationship Id="rId101" Type="http://schemas.openxmlformats.org/officeDocument/2006/relationships/tags" Target="../tags/tag666.xml"/><Relationship Id="rId122" Type="http://schemas.openxmlformats.org/officeDocument/2006/relationships/tags" Target="../tags/tag687.xml"/><Relationship Id="rId143" Type="http://schemas.openxmlformats.org/officeDocument/2006/relationships/tags" Target="../tags/tag708.xml"/><Relationship Id="rId164" Type="http://schemas.openxmlformats.org/officeDocument/2006/relationships/tags" Target="../tags/tag729.xml"/><Relationship Id="rId185" Type="http://schemas.openxmlformats.org/officeDocument/2006/relationships/tags" Target="../tags/tag750.xml"/><Relationship Id="rId9" Type="http://schemas.openxmlformats.org/officeDocument/2006/relationships/tags" Target="../tags/tag574.xml"/><Relationship Id="rId210" Type="http://schemas.openxmlformats.org/officeDocument/2006/relationships/tags" Target="../tags/tag775.xml"/><Relationship Id="rId26" Type="http://schemas.openxmlformats.org/officeDocument/2006/relationships/tags" Target="../tags/tag591.xml"/><Relationship Id="rId231" Type="http://schemas.openxmlformats.org/officeDocument/2006/relationships/tags" Target="../tags/tag796.xml"/><Relationship Id="rId252" Type="http://schemas.openxmlformats.org/officeDocument/2006/relationships/tags" Target="../tags/tag817.xml"/><Relationship Id="rId273" Type="http://schemas.openxmlformats.org/officeDocument/2006/relationships/image" Target="../media/image61.jpeg"/><Relationship Id="rId47" Type="http://schemas.openxmlformats.org/officeDocument/2006/relationships/tags" Target="../tags/tag612.xml"/><Relationship Id="rId68" Type="http://schemas.openxmlformats.org/officeDocument/2006/relationships/tags" Target="../tags/tag633.xml"/><Relationship Id="rId89" Type="http://schemas.openxmlformats.org/officeDocument/2006/relationships/tags" Target="../tags/tag654.xml"/><Relationship Id="rId112" Type="http://schemas.openxmlformats.org/officeDocument/2006/relationships/tags" Target="../tags/tag677.xml"/><Relationship Id="rId133" Type="http://schemas.openxmlformats.org/officeDocument/2006/relationships/tags" Target="../tags/tag698.xml"/><Relationship Id="rId154" Type="http://schemas.openxmlformats.org/officeDocument/2006/relationships/tags" Target="../tags/tag719.xml"/><Relationship Id="rId175" Type="http://schemas.openxmlformats.org/officeDocument/2006/relationships/tags" Target="../tags/tag740.xml"/><Relationship Id="rId196" Type="http://schemas.openxmlformats.org/officeDocument/2006/relationships/tags" Target="../tags/tag761.xml"/><Relationship Id="rId200" Type="http://schemas.openxmlformats.org/officeDocument/2006/relationships/tags" Target="../tags/tag765.xml"/><Relationship Id="rId16" Type="http://schemas.openxmlformats.org/officeDocument/2006/relationships/tags" Target="../tags/tag581.xml"/><Relationship Id="rId221" Type="http://schemas.openxmlformats.org/officeDocument/2006/relationships/tags" Target="../tags/tag786.xml"/><Relationship Id="rId242" Type="http://schemas.openxmlformats.org/officeDocument/2006/relationships/tags" Target="../tags/tag807.xml"/><Relationship Id="rId263" Type="http://schemas.openxmlformats.org/officeDocument/2006/relationships/tags" Target="../tags/tag828.xml"/><Relationship Id="rId37" Type="http://schemas.openxmlformats.org/officeDocument/2006/relationships/tags" Target="../tags/tag602.xml"/><Relationship Id="rId58" Type="http://schemas.openxmlformats.org/officeDocument/2006/relationships/tags" Target="../tags/tag623.xml"/><Relationship Id="rId79" Type="http://schemas.openxmlformats.org/officeDocument/2006/relationships/tags" Target="../tags/tag644.xml"/><Relationship Id="rId102" Type="http://schemas.openxmlformats.org/officeDocument/2006/relationships/tags" Target="../tags/tag667.xml"/><Relationship Id="rId123" Type="http://schemas.openxmlformats.org/officeDocument/2006/relationships/tags" Target="../tags/tag688.xml"/><Relationship Id="rId144" Type="http://schemas.openxmlformats.org/officeDocument/2006/relationships/tags" Target="../tags/tag709.xml"/><Relationship Id="rId90" Type="http://schemas.openxmlformats.org/officeDocument/2006/relationships/tags" Target="../tags/tag655.xml"/><Relationship Id="rId165" Type="http://schemas.openxmlformats.org/officeDocument/2006/relationships/tags" Target="../tags/tag730.xml"/><Relationship Id="rId186" Type="http://schemas.openxmlformats.org/officeDocument/2006/relationships/tags" Target="../tags/tag751.xml"/><Relationship Id="rId211" Type="http://schemas.openxmlformats.org/officeDocument/2006/relationships/tags" Target="../tags/tag776.xml"/><Relationship Id="rId232" Type="http://schemas.openxmlformats.org/officeDocument/2006/relationships/tags" Target="../tags/tag797.xml"/><Relationship Id="rId253" Type="http://schemas.openxmlformats.org/officeDocument/2006/relationships/tags" Target="../tags/tag818.xml"/><Relationship Id="rId274" Type="http://schemas.openxmlformats.org/officeDocument/2006/relationships/image" Target="../media/image62.jpeg"/><Relationship Id="rId27" Type="http://schemas.openxmlformats.org/officeDocument/2006/relationships/tags" Target="../tags/tag592.xml"/><Relationship Id="rId48" Type="http://schemas.openxmlformats.org/officeDocument/2006/relationships/tags" Target="../tags/tag613.xml"/><Relationship Id="rId69" Type="http://schemas.openxmlformats.org/officeDocument/2006/relationships/tags" Target="../tags/tag634.xml"/><Relationship Id="rId113" Type="http://schemas.openxmlformats.org/officeDocument/2006/relationships/tags" Target="../tags/tag678.xml"/><Relationship Id="rId134" Type="http://schemas.openxmlformats.org/officeDocument/2006/relationships/tags" Target="../tags/tag699.xml"/><Relationship Id="rId80" Type="http://schemas.openxmlformats.org/officeDocument/2006/relationships/tags" Target="../tags/tag645.xml"/><Relationship Id="rId155" Type="http://schemas.openxmlformats.org/officeDocument/2006/relationships/tags" Target="../tags/tag720.xml"/><Relationship Id="rId176" Type="http://schemas.openxmlformats.org/officeDocument/2006/relationships/tags" Target="../tags/tag741.xml"/><Relationship Id="rId197" Type="http://schemas.openxmlformats.org/officeDocument/2006/relationships/tags" Target="../tags/tag762.xml"/><Relationship Id="rId201" Type="http://schemas.openxmlformats.org/officeDocument/2006/relationships/tags" Target="../tags/tag766.xml"/><Relationship Id="rId222" Type="http://schemas.openxmlformats.org/officeDocument/2006/relationships/tags" Target="../tags/tag787.xml"/><Relationship Id="rId243" Type="http://schemas.openxmlformats.org/officeDocument/2006/relationships/tags" Target="../tags/tag808.xml"/><Relationship Id="rId264" Type="http://schemas.openxmlformats.org/officeDocument/2006/relationships/tags" Target="../tags/tag829.xml"/><Relationship Id="rId17" Type="http://schemas.openxmlformats.org/officeDocument/2006/relationships/tags" Target="../tags/tag582.xml"/><Relationship Id="rId38" Type="http://schemas.openxmlformats.org/officeDocument/2006/relationships/tags" Target="../tags/tag603.xml"/><Relationship Id="rId59" Type="http://schemas.openxmlformats.org/officeDocument/2006/relationships/tags" Target="../tags/tag624.xml"/><Relationship Id="rId103" Type="http://schemas.openxmlformats.org/officeDocument/2006/relationships/tags" Target="../tags/tag668.xml"/><Relationship Id="rId124" Type="http://schemas.openxmlformats.org/officeDocument/2006/relationships/tags" Target="../tags/tag689.xml"/><Relationship Id="rId70" Type="http://schemas.openxmlformats.org/officeDocument/2006/relationships/tags" Target="../tags/tag635.xml"/><Relationship Id="rId91" Type="http://schemas.openxmlformats.org/officeDocument/2006/relationships/tags" Target="../tags/tag656.xml"/><Relationship Id="rId145" Type="http://schemas.openxmlformats.org/officeDocument/2006/relationships/tags" Target="../tags/tag710.xml"/><Relationship Id="rId166" Type="http://schemas.openxmlformats.org/officeDocument/2006/relationships/tags" Target="../tags/tag731.xml"/><Relationship Id="rId187" Type="http://schemas.openxmlformats.org/officeDocument/2006/relationships/tags" Target="../tags/tag752.xml"/><Relationship Id="rId1" Type="http://schemas.openxmlformats.org/officeDocument/2006/relationships/tags" Target="../tags/tag566.xml"/><Relationship Id="rId212" Type="http://schemas.openxmlformats.org/officeDocument/2006/relationships/tags" Target="../tags/tag777.xml"/><Relationship Id="rId233" Type="http://schemas.openxmlformats.org/officeDocument/2006/relationships/tags" Target="../tags/tag798.xml"/><Relationship Id="rId254" Type="http://schemas.openxmlformats.org/officeDocument/2006/relationships/tags" Target="../tags/tag819.xml"/><Relationship Id="rId28" Type="http://schemas.openxmlformats.org/officeDocument/2006/relationships/tags" Target="../tags/tag593.xml"/><Relationship Id="rId49" Type="http://schemas.openxmlformats.org/officeDocument/2006/relationships/tags" Target="../tags/tag614.xml"/><Relationship Id="rId114" Type="http://schemas.openxmlformats.org/officeDocument/2006/relationships/tags" Target="../tags/tag679.xml"/><Relationship Id="rId275" Type="http://schemas.openxmlformats.org/officeDocument/2006/relationships/image" Target="../media/image63.jpeg"/><Relationship Id="rId60" Type="http://schemas.openxmlformats.org/officeDocument/2006/relationships/tags" Target="../tags/tag625.xml"/><Relationship Id="rId81" Type="http://schemas.openxmlformats.org/officeDocument/2006/relationships/tags" Target="../tags/tag646.xml"/><Relationship Id="rId135" Type="http://schemas.openxmlformats.org/officeDocument/2006/relationships/tags" Target="../tags/tag700.xml"/><Relationship Id="rId156" Type="http://schemas.openxmlformats.org/officeDocument/2006/relationships/tags" Target="../tags/tag721.xml"/><Relationship Id="rId177" Type="http://schemas.openxmlformats.org/officeDocument/2006/relationships/tags" Target="../tags/tag742.xml"/><Relationship Id="rId198" Type="http://schemas.openxmlformats.org/officeDocument/2006/relationships/tags" Target="../tags/tag763.xml"/><Relationship Id="rId202" Type="http://schemas.openxmlformats.org/officeDocument/2006/relationships/tags" Target="../tags/tag767.xml"/><Relationship Id="rId223" Type="http://schemas.openxmlformats.org/officeDocument/2006/relationships/tags" Target="../tags/tag788.xml"/><Relationship Id="rId244" Type="http://schemas.openxmlformats.org/officeDocument/2006/relationships/tags" Target="../tags/tag809.xml"/><Relationship Id="rId18" Type="http://schemas.openxmlformats.org/officeDocument/2006/relationships/tags" Target="../tags/tag583.xml"/><Relationship Id="rId39" Type="http://schemas.openxmlformats.org/officeDocument/2006/relationships/tags" Target="../tags/tag604.xml"/><Relationship Id="rId265" Type="http://schemas.openxmlformats.org/officeDocument/2006/relationships/tags" Target="../tags/tag830.xml"/><Relationship Id="rId50" Type="http://schemas.openxmlformats.org/officeDocument/2006/relationships/tags" Target="../tags/tag615.xml"/><Relationship Id="rId104" Type="http://schemas.openxmlformats.org/officeDocument/2006/relationships/tags" Target="../tags/tag669.xml"/><Relationship Id="rId125" Type="http://schemas.openxmlformats.org/officeDocument/2006/relationships/tags" Target="../tags/tag690.xml"/><Relationship Id="rId146" Type="http://schemas.openxmlformats.org/officeDocument/2006/relationships/tags" Target="../tags/tag711.xml"/><Relationship Id="rId167" Type="http://schemas.openxmlformats.org/officeDocument/2006/relationships/tags" Target="../tags/tag732.xml"/><Relationship Id="rId188" Type="http://schemas.openxmlformats.org/officeDocument/2006/relationships/tags" Target="../tags/tag753.xml"/><Relationship Id="rId71" Type="http://schemas.openxmlformats.org/officeDocument/2006/relationships/tags" Target="../tags/tag636.xml"/><Relationship Id="rId92" Type="http://schemas.openxmlformats.org/officeDocument/2006/relationships/tags" Target="../tags/tag657.xml"/><Relationship Id="rId213" Type="http://schemas.openxmlformats.org/officeDocument/2006/relationships/tags" Target="../tags/tag778.xml"/><Relationship Id="rId234" Type="http://schemas.openxmlformats.org/officeDocument/2006/relationships/tags" Target="../tags/tag799.xml"/><Relationship Id="rId2" Type="http://schemas.openxmlformats.org/officeDocument/2006/relationships/tags" Target="../tags/tag567.xml"/><Relationship Id="rId29" Type="http://schemas.openxmlformats.org/officeDocument/2006/relationships/tags" Target="../tags/tag594.xml"/><Relationship Id="rId255" Type="http://schemas.openxmlformats.org/officeDocument/2006/relationships/tags" Target="../tags/tag820.xml"/><Relationship Id="rId276" Type="http://schemas.openxmlformats.org/officeDocument/2006/relationships/image" Target="../media/image64.jpeg"/><Relationship Id="rId40" Type="http://schemas.openxmlformats.org/officeDocument/2006/relationships/tags" Target="../tags/tag605.xml"/><Relationship Id="rId115" Type="http://schemas.openxmlformats.org/officeDocument/2006/relationships/tags" Target="../tags/tag680.xml"/><Relationship Id="rId136" Type="http://schemas.openxmlformats.org/officeDocument/2006/relationships/tags" Target="../tags/tag701.xml"/><Relationship Id="rId157" Type="http://schemas.openxmlformats.org/officeDocument/2006/relationships/tags" Target="../tags/tag722.xml"/><Relationship Id="rId178" Type="http://schemas.openxmlformats.org/officeDocument/2006/relationships/tags" Target="../tags/tag743.xml"/><Relationship Id="rId61" Type="http://schemas.openxmlformats.org/officeDocument/2006/relationships/tags" Target="../tags/tag626.xml"/><Relationship Id="rId82" Type="http://schemas.openxmlformats.org/officeDocument/2006/relationships/tags" Target="../tags/tag647.xml"/><Relationship Id="rId199" Type="http://schemas.openxmlformats.org/officeDocument/2006/relationships/tags" Target="../tags/tag764.xml"/><Relationship Id="rId203" Type="http://schemas.openxmlformats.org/officeDocument/2006/relationships/tags" Target="../tags/tag768.xml"/><Relationship Id="rId19" Type="http://schemas.openxmlformats.org/officeDocument/2006/relationships/tags" Target="../tags/tag584.xml"/><Relationship Id="rId224" Type="http://schemas.openxmlformats.org/officeDocument/2006/relationships/tags" Target="../tags/tag789.xml"/><Relationship Id="rId245" Type="http://schemas.openxmlformats.org/officeDocument/2006/relationships/tags" Target="../tags/tag810.xml"/><Relationship Id="rId266" Type="http://schemas.openxmlformats.org/officeDocument/2006/relationships/tags" Target="../tags/tag831.xml"/><Relationship Id="rId30" Type="http://schemas.openxmlformats.org/officeDocument/2006/relationships/tags" Target="../tags/tag595.xml"/><Relationship Id="rId105" Type="http://schemas.openxmlformats.org/officeDocument/2006/relationships/tags" Target="../tags/tag670.xml"/><Relationship Id="rId126" Type="http://schemas.openxmlformats.org/officeDocument/2006/relationships/tags" Target="../tags/tag691.xml"/><Relationship Id="rId147" Type="http://schemas.openxmlformats.org/officeDocument/2006/relationships/tags" Target="../tags/tag712.xml"/><Relationship Id="rId168" Type="http://schemas.openxmlformats.org/officeDocument/2006/relationships/tags" Target="../tags/tag733.xml"/><Relationship Id="rId51" Type="http://schemas.openxmlformats.org/officeDocument/2006/relationships/tags" Target="../tags/tag616.xml"/><Relationship Id="rId72" Type="http://schemas.openxmlformats.org/officeDocument/2006/relationships/tags" Target="../tags/tag637.xml"/><Relationship Id="rId93" Type="http://schemas.openxmlformats.org/officeDocument/2006/relationships/tags" Target="../tags/tag658.xml"/><Relationship Id="rId189" Type="http://schemas.openxmlformats.org/officeDocument/2006/relationships/tags" Target="../tags/tag754.xml"/><Relationship Id="rId3" Type="http://schemas.openxmlformats.org/officeDocument/2006/relationships/tags" Target="../tags/tag568.xml"/><Relationship Id="rId214" Type="http://schemas.openxmlformats.org/officeDocument/2006/relationships/tags" Target="../tags/tag779.xml"/><Relationship Id="rId235" Type="http://schemas.openxmlformats.org/officeDocument/2006/relationships/tags" Target="../tags/tag800.xml"/><Relationship Id="rId256" Type="http://schemas.openxmlformats.org/officeDocument/2006/relationships/tags" Target="../tags/tag821.xml"/><Relationship Id="rId116" Type="http://schemas.openxmlformats.org/officeDocument/2006/relationships/tags" Target="../tags/tag681.xml"/><Relationship Id="rId137" Type="http://schemas.openxmlformats.org/officeDocument/2006/relationships/tags" Target="../tags/tag702.xml"/><Relationship Id="rId158" Type="http://schemas.openxmlformats.org/officeDocument/2006/relationships/tags" Target="../tags/tag723.xml"/><Relationship Id="rId20" Type="http://schemas.openxmlformats.org/officeDocument/2006/relationships/tags" Target="../tags/tag585.xml"/><Relationship Id="rId41" Type="http://schemas.openxmlformats.org/officeDocument/2006/relationships/tags" Target="../tags/tag606.xml"/><Relationship Id="rId62" Type="http://schemas.openxmlformats.org/officeDocument/2006/relationships/tags" Target="../tags/tag627.xml"/><Relationship Id="rId83" Type="http://schemas.openxmlformats.org/officeDocument/2006/relationships/tags" Target="../tags/tag648.xml"/><Relationship Id="rId179" Type="http://schemas.openxmlformats.org/officeDocument/2006/relationships/tags" Target="../tags/tag744.xml"/><Relationship Id="rId190" Type="http://schemas.openxmlformats.org/officeDocument/2006/relationships/tags" Target="../tags/tag755.xml"/><Relationship Id="rId204" Type="http://schemas.openxmlformats.org/officeDocument/2006/relationships/tags" Target="../tags/tag769.xml"/><Relationship Id="rId225" Type="http://schemas.openxmlformats.org/officeDocument/2006/relationships/tags" Target="../tags/tag790.xml"/><Relationship Id="rId246" Type="http://schemas.openxmlformats.org/officeDocument/2006/relationships/tags" Target="../tags/tag811.xml"/><Relationship Id="rId267" Type="http://schemas.openxmlformats.org/officeDocument/2006/relationships/tags" Target="../tags/tag832.xml"/><Relationship Id="rId106" Type="http://schemas.openxmlformats.org/officeDocument/2006/relationships/tags" Target="../tags/tag671.xml"/><Relationship Id="rId127" Type="http://schemas.openxmlformats.org/officeDocument/2006/relationships/tags" Target="../tags/tag692.xml"/><Relationship Id="rId10" Type="http://schemas.openxmlformats.org/officeDocument/2006/relationships/tags" Target="../tags/tag575.xml"/><Relationship Id="rId31" Type="http://schemas.openxmlformats.org/officeDocument/2006/relationships/tags" Target="../tags/tag596.xml"/><Relationship Id="rId52" Type="http://schemas.openxmlformats.org/officeDocument/2006/relationships/tags" Target="../tags/tag617.xml"/><Relationship Id="rId73" Type="http://schemas.openxmlformats.org/officeDocument/2006/relationships/tags" Target="../tags/tag638.xml"/><Relationship Id="rId94" Type="http://schemas.openxmlformats.org/officeDocument/2006/relationships/tags" Target="../tags/tag659.xml"/><Relationship Id="rId148" Type="http://schemas.openxmlformats.org/officeDocument/2006/relationships/tags" Target="../tags/tag713.xml"/><Relationship Id="rId169" Type="http://schemas.openxmlformats.org/officeDocument/2006/relationships/tags" Target="../tags/tag734.xml"/><Relationship Id="rId4" Type="http://schemas.openxmlformats.org/officeDocument/2006/relationships/tags" Target="../tags/tag569.xml"/><Relationship Id="rId180" Type="http://schemas.openxmlformats.org/officeDocument/2006/relationships/tags" Target="../tags/tag745.xml"/><Relationship Id="rId215" Type="http://schemas.openxmlformats.org/officeDocument/2006/relationships/tags" Target="../tags/tag780.xml"/><Relationship Id="rId236" Type="http://schemas.openxmlformats.org/officeDocument/2006/relationships/tags" Target="../tags/tag801.xml"/><Relationship Id="rId257" Type="http://schemas.openxmlformats.org/officeDocument/2006/relationships/tags" Target="../tags/tag822.xml"/><Relationship Id="rId42" Type="http://schemas.openxmlformats.org/officeDocument/2006/relationships/tags" Target="../tags/tag607.xml"/><Relationship Id="rId84" Type="http://schemas.openxmlformats.org/officeDocument/2006/relationships/tags" Target="../tags/tag649.xml"/><Relationship Id="rId138" Type="http://schemas.openxmlformats.org/officeDocument/2006/relationships/tags" Target="../tags/tag703.xml"/><Relationship Id="rId191" Type="http://schemas.openxmlformats.org/officeDocument/2006/relationships/tags" Target="../tags/tag756.xml"/><Relationship Id="rId205" Type="http://schemas.openxmlformats.org/officeDocument/2006/relationships/tags" Target="../tags/tag770.xml"/><Relationship Id="rId247" Type="http://schemas.openxmlformats.org/officeDocument/2006/relationships/tags" Target="../tags/tag812.xml"/><Relationship Id="rId107" Type="http://schemas.openxmlformats.org/officeDocument/2006/relationships/tags" Target="../tags/tag672.xml"/><Relationship Id="rId11" Type="http://schemas.openxmlformats.org/officeDocument/2006/relationships/tags" Target="../tags/tag576.xml"/><Relationship Id="rId53" Type="http://schemas.openxmlformats.org/officeDocument/2006/relationships/tags" Target="../tags/tag618.xml"/><Relationship Id="rId149" Type="http://schemas.openxmlformats.org/officeDocument/2006/relationships/tags" Target="../tags/tag7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836.xml"/><Relationship Id="rId7" Type="http://schemas.openxmlformats.org/officeDocument/2006/relationships/slideLayout" Target="../slideLayouts/slideLayout24.xml"/><Relationship Id="rId2" Type="http://schemas.openxmlformats.org/officeDocument/2006/relationships/tags" Target="../tags/tag835.xml"/><Relationship Id="rId1" Type="http://schemas.openxmlformats.org/officeDocument/2006/relationships/tags" Target="../tags/tag834.xml"/><Relationship Id="rId6" Type="http://schemas.openxmlformats.org/officeDocument/2006/relationships/tags" Target="../tags/tag839.xml"/><Relationship Id="rId11" Type="http://schemas.openxmlformats.org/officeDocument/2006/relationships/image" Target="../media/image7.png"/><Relationship Id="rId5" Type="http://schemas.openxmlformats.org/officeDocument/2006/relationships/tags" Target="../tags/tag838.xml"/><Relationship Id="rId10" Type="http://schemas.openxmlformats.org/officeDocument/2006/relationships/image" Target="../media/image65.png"/><Relationship Id="rId4" Type="http://schemas.openxmlformats.org/officeDocument/2006/relationships/tags" Target="../tags/tag837.xml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956.xml"/><Relationship Id="rId21" Type="http://schemas.openxmlformats.org/officeDocument/2006/relationships/tags" Target="../tags/tag860.xml"/><Relationship Id="rId63" Type="http://schemas.openxmlformats.org/officeDocument/2006/relationships/tags" Target="../tags/tag902.xml"/><Relationship Id="rId159" Type="http://schemas.openxmlformats.org/officeDocument/2006/relationships/tags" Target="../tags/tag998.xml"/><Relationship Id="rId170" Type="http://schemas.openxmlformats.org/officeDocument/2006/relationships/tags" Target="../tags/tag1009.xml"/><Relationship Id="rId226" Type="http://schemas.openxmlformats.org/officeDocument/2006/relationships/tags" Target="../tags/tag1065.xml"/><Relationship Id="rId268" Type="http://schemas.openxmlformats.org/officeDocument/2006/relationships/tags" Target="../tags/tag1107.xml"/><Relationship Id="rId32" Type="http://schemas.openxmlformats.org/officeDocument/2006/relationships/tags" Target="../tags/tag871.xml"/><Relationship Id="rId74" Type="http://schemas.openxmlformats.org/officeDocument/2006/relationships/tags" Target="../tags/tag913.xml"/><Relationship Id="rId128" Type="http://schemas.openxmlformats.org/officeDocument/2006/relationships/tags" Target="../tags/tag967.xml"/><Relationship Id="rId5" Type="http://schemas.openxmlformats.org/officeDocument/2006/relationships/tags" Target="../tags/tag844.xml"/><Relationship Id="rId181" Type="http://schemas.openxmlformats.org/officeDocument/2006/relationships/tags" Target="../tags/tag1020.xml"/><Relationship Id="rId237" Type="http://schemas.openxmlformats.org/officeDocument/2006/relationships/tags" Target="../tags/tag1076.xml"/><Relationship Id="rId279" Type="http://schemas.openxmlformats.org/officeDocument/2006/relationships/image" Target="../media/image7.png"/><Relationship Id="rId22" Type="http://schemas.openxmlformats.org/officeDocument/2006/relationships/tags" Target="../tags/tag861.xml"/><Relationship Id="rId43" Type="http://schemas.openxmlformats.org/officeDocument/2006/relationships/tags" Target="../tags/tag882.xml"/><Relationship Id="rId64" Type="http://schemas.openxmlformats.org/officeDocument/2006/relationships/tags" Target="../tags/tag903.xml"/><Relationship Id="rId118" Type="http://schemas.openxmlformats.org/officeDocument/2006/relationships/tags" Target="../tags/tag957.xml"/><Relationship Id="rId139" Type="http://schemas.openxmlformats.org/officeDocument/2006/relationships/tags" Target="../tags/tag978.xml"/><Relationship Id="rId85" Type="http://schemas.openxmlformats.org/officeDocument/2006/relationships/tags" Target="../tags/tag924.xml"/><Relationship Id="rId150" Type="http://schemas.openxmlformats.org/officeDocument/2006/relationships/tags" Target="../tags/tag989.xml"/><Relationship Id="rId171" Type="http://schemas.openxmlformats.org/officeDocument/2006/relationships/tags" Target="../tags/tag1010.xml"/><Relationship Id="rId192" Type="http://schemas.openxmlformats.org/officeDocument/2006/relationships/tags" Target="../tags/tag1031.xml"/><Relationship Id="rId206" Type="http://schemas.openxmlformats.org/officeDocument/2006/relationships/tags" Target="../tags/tag1045.xml"/><Relationship Id="rId227" Type="http://schemas.openxmlformats.org/officeDocument/2006/relationships/tags" Target="../tags/tag1066.xml"/><Relationship Id="rId248" Type="http://schemas.openxmlformats.org/officeDocument/2006/relationships/tags" Target="../tags/tag1087.xml"/><Relationship Id="rId269" Type="http://schemas.openxmlformats.org/officeDocument/2006/relationships/tags" Target="../tags/tag1108.xml"/><Relationship Id="rId12" Type="http://schemas.openxmlformats.org/officeDocument/2006/relationships/tags" Target="../tags/tag851.xml"/><Relationship Id="rId33" Type="http://schemas.openxmlformats.org/officeDocument/2006/relationships/tags" Target="../tags/tag872.xml"/><Relationship Id="rId108" Type="http://schemas.openxmlformats.org/officeDocument/2006/relationships/tags" Target="../tags/tag947.xml"/><Relationship Id="rId129" Type="http://schemas.openxmlformats.org/officeDocument/2006/relationships/tags" Target="../tags/tag968.xml"/><Relationship Id="rId280" Type="http://schemas.openxmlformats.org/officeDocument/2006/relationships/image" Target="../media/image71.png"/><Relationship Id="rId54" Type="http://schemas.openxmlformats.org/officeDocument/2006/relationships/tags" Target="../tags/tag893.xml"/><Relationship Id="rId75" Type="http://schemas.openxmlformats.org/officeDocument/2006/relationships/tags" Target="../tags/tag914.xml"/><Relationship Id="rId96" Type="http://schemas.openxmlformats.org/officeDocument/2006/relationships/tags" Target="../tags/tag935.xml"/><Relationship Id="rId140" Type="http://schemas.openxmlformats.org/officeDocument/2006/relationships/tags" Target="../tags/tag979.xml"/><Relationship Id="rId161" Type="http://schemas.openxmlformats.org/officeDocument/2006/relationships/tags" Target="../tags/tag1000.xml"/><Relationship Id="rId182" Type="http://schemas.openxmlformats.org/officeDocument/2006/relationships/tags" Target="../tags/tag1021.xml"/><Relationship Id="rId217" Type="http://schemas.openxmlformats.org/officeDocument/2006/relationships/tags" Target="../tags/tag1056.xml"/><Relationship Id="rId6" Type="http://schemas.openxmlformats.org/officeDocument/2006/relationships/tags" Target="../tags/tag845.xml"/><Relationship Id="rId238" Type="http://schemas.openxmlformats.org/officeDocument/2006/relationships/tags" Target="../tags/tag1077.xml"/><Relationship Id="rId259" Type="http://schemas.openxmlformats.org/officeDocument/2006/relationships/tags" Target="../tags/tag1098.xml"/><Relationship Id="rId23" Type="http://schemas.openxmlformats.org/officeDocument/2006/relationships/tags" Target="../tags/tag862.xml"/><Relationship Id="rId119" Type="http://schemas.openxmlformats.org/officeDocument/2006/relationships/tags" Target="../tags/tag958.xml"/><Relationship Id="rId270" Type="http://schemas.openxmlformats.org/officeDocument/2006/relationships/slideLayout" Target="../slideLayouts/slideLayout24.xml"/><Relationship Id="rId44" Type="http://schemas.openxmlformats.org/officeDocument/2006/relationships/tags" Target="../tags/tag883.xml"/><Relationship Id="rId65" Type="http://schemas.openxmlformats.org/officeDocument/2006/relationships/tags" Target="../tags/tag904.xml"/><Relationship Id="rId86" Type="http://schemas.openxmlformats.org/officeDocument/2006/relationships/tags" Target="../tags/tag925.xml"/><Relationship Id="rId130" Type="http://schemas.openxmlformats.org/officeDocument/2006/relationships/tags" Target="../tags/tag969.xml"/><Relationship Id="rId151" Type="http://schemas.openxmlformats.org/officeDocument/2006/relationships/tags" Target="../tags/tag990.xml"/><Relationship Id="rId172" Type="http://schemas.openxmlformats.org/officeDocument/2006/relationships/tags" Target="../tags/tag1011.xml"/><Relationship Id="rId193" Type="http://schemas.openxmlformats.org/officeDocument/2006/relationships/tags" Target="../tags/tag1032.xml"/><Relationship Id="rId207" Type="http://schemas.openxmlformats.org/officeDocument/2006/relationships/tags" Target="../tags/tag1046.xml"/><Relationship Id="rId228" Type="http://schemas.openxmlformats.org/officeDocument/2006/relationships/tags" Target="../tags/tag1067.xml"/><Relationship Id="rId249" Type="http://schemas.openxmlformats.org/officeDocument/2006/relationships/tags" Target="../tags/tag1088.xml"/><Relationship Id="rId13" Type="http://schemas.openxmlformats.org/officeDocument/2006/relationships/tags" Target="../tags/tag852.xml"/><Relationship Id="rId109" Type="http://schemas.openxmlformats.org/officeDocument/2006/relationships/tags" Target="../tags/tag948.xml"/><Relationship Id="rId260" Type="http://schemas.openxmlformats.org/officeDocument/2006/relationships/tags" Target="../tags/tag1099.xml"/><Relationship Id="rId281" Type="http://schemas.openxmlformats.org/officeDocument/2006/relationships/image" Target="../media/image72.png"/><Relationship Id="rId34" Type="http://schemas.openxmlformats.org/officeDocument/2006/relationships/tags" Target="../tags/tag873.xml"/><Relationship Id="rId55" Type="http://schemas.openxmlformats.org/officeDocument/2006/relationships/tags" Target="../tags/tag894.xml"/><Relationship Id="rId76" Type="http://schemas.openxmlformats.org/officeDocument/2006/relationships/tags" Target="../tags/tag915.xml"/><Relationship Id="rId97" Type="http://schemas.openxmlformats.org/officeDocument/2006/relationships/tags" Target="../tags/tag936.xml"/><Relationship Id="rId120" Type="http://schemas.openxmlformats.org/officeDocument/2006/relationships/tags" Target="../tags/tag959.xml"/><Relationship Id="rId141" Type="http://schemas.openxmlformats.org/officeDocument/2006/relationships/tags" Target="../tags/tag980.xml"/><Relationship Id="rId7" Type="http://schemas.openxmlformats.org/officeDocument/2006/relationships/tags" Target="../tags/tag846.xml"/><Relationship Id="rId162" Type="http://schemas.openxmlformats.org/officeDocument/2006/relationships/tags" Target="../tags/tag1001.xml"/><Relationship Id="rId183" Type="http://schemas.openxmlformats.org/officeDocument/2006/relationships/tags" Target="../tags/tag1022.xml"/><Relationship Id="rId218" Type="http://schemas.openxmlformats.org/officeDocument/2006/relationships/tags" Target="../tags/tag1057.xml"/><Relationship Id="rId239" Type="http://schemas.openxmlformats.org/officeDocument/2006/relationships/tags" Target="../tags/tag1078.xml"/><Relationship Id="rId250" Type="http://schemas.openxmlformats.org/officeDocument/2006/relationships/tags" Target="../tags/tag1089.xml"/><Relationship Id="rId271" Type="http://schemas.openxmlformats.org/officeDocument/2006/relationships/notesSlide" Target="../notesSlides/notesSlide11.xml"/><Relationship Id="rId24" Type="http://schemas.openxmlformats.org/officeDocument/2006/relationships/tags" Target="../tags/tag863.xml"/><Relationship Id="rId45" Type="http://schemas.openxmlformats.org/officeDocument/2006/relationships/tags" Target="../tags/tag884.xml"/><Relationship Id="rId66" Type="http://schemas.openxmlformats.org/officeDocument/2006/relationships/tags" Target="../tags/tag905.xml"/><Relationship Id="rId87" Type="http://schemas.openxmlformats.org/officeDocument/2006/relationships/tags" Target="../tags/tag926.xml"/><Relationship Id="rId110" Type="http://schemas.openxmlformats.org/officeDocument/2006/relationships/tags" Target="../tags/tag949.xml"/><Relationship Id="rId131" Type="http://schemas.openxmlformats.org/officeDocument/2006/relationships/tags" Target="../tags/tag970.xml"/><Relationship Id="rId152" Type="http://schemas.openxmlformats.org/officeDocument/2006/relationships/tags" Target="../tags/tag991.xml"/><Relationship Id="rId173" Type="http://schemas.openxmlformats.org/officeDocument/2006/relationships/tags" Target="../tags/tag1012.xml"/><Relationship Id="rId194" Type="http://schemas.openxmlformats.org/officeDocument/2006/relationships/tags" Target="../tags/tag1033.xml"/><Relationship Id="rId208" Type="http://schemas.openxmlformats.org/officeDocument/2006/relationships/tags" Target="../tags/tag1047.xml"/><Relationship Id="rId229" Type="http://schemas.openxmlformats.org/officeDocument/2006/relationships/tags" Target="../tags/tag1068.xml"/><Relationship Id="rId240" Type="http://schemas.openxmlformats.org/officeDocument/2006/relationships/tags" Target="../tags/tag1079.xml"/><Relationship Id="rId261" Type="http://schemas.openxmlformats.org/officeDocument/2006/relationships/tags" Target="../tags/tag1100.xml"/><Relationship Id="rId14" Type="http://schemas.openxmlformats.org/officeDocument/2006/relationships/tags" Target="../tags/tag853.xml"/><Relationship Id="rId35" Type="http://schemas.openxmlformats.org/officeDocument/2006/relationships/tags" Target="../tags/tag874.xml"/><Relationship Id="rId56" Type="http://schemas.openxmlformats.org/officeDocument/2006/relationships/tags" Target="../tags/tag895.xml"/><Relationship Id="rId77" Type="http://schemas.openxmlformats.org/officeDocument/2006/relationships/tags" Target="../tags/tag916.xml"/><Relationship Id="rId100" Type="http://schemas.openxmlformats.org/officeDocument/2006/relationships/tags" Target="../tags/tag939.xml"/><Relationship Id="rId8" Type="http://schemas.openxmlformats.org/officeDocument/2006/relationships/tags" Target="../tags/tag847.xml"/><Relationship Id="rId98" Type="http://schemas.openxmlformats.org/officeDocument/2006/relationships/tags" Target="../tags/tag937.xml"/><Relationship Id="rId121" Type="http://schemas.openxmlformats.org/officeDocument/2006/relationships/tags" Target="../tags/tag960.xml"/><Relationship Id="rId142" Type="http://schemas.openxmlformats.org/officeDocument/2006/relationships/tags" Target="../tags/tag981.xml"/><Relationship Id="rId163" Type="http://schemas.openxmlformats.org/officeDocument/2006/relationships/tags" Target="../tags/tag1002.xml"/><Relationship Id="rId184" Type="http://schemas.openxmlformats.org/officeDocument/2006/relationships/tags" Target="../tags/tag1023.xml"/><Relationship Id="rId219" Type="http://schemas.openxmlformats.org/officeDocument/2006/relationships/tags" Target="../tags/tag1058.xml"/><Relationship Id="rId230" Type="http://schemas.openxmlformats.org/officeDocument/2006/relationships/tags" Target="../tags/tag1069.xml"/><Relationship Id="rId251" Type="http://schemas.openxmlformats.org/officeDocument/2006/relationships/tags" Target="../tags/tag1090.xml"/><Relationship Id="rId25" Type="http://schemas.openxmlformats.org/officeDocument/2006/relationships/tags" Target="../tags/tag864.xml"/><Relationship Id="rId46" Type="http://schemas.openxmlformats.org/officeDocument/2006/relationships/tags" Target="../tags/tag885.xml"/><Relationship Id="rId67" Type="http://schemas.openxmlformats.org/officeDocument/2006/relationships/tags" Target="../tags/tag906.xml"/><Relationship Id="rId272" Type="http://schemas.openxmlformats.org/officeDocument/2006/relationships/image" Target="../media/image59.png"/><Relationship Id="rId88" Type="http://schemas.openxmlformats.org/officeDocument/2006/relationships/tags" Target="../tags/tag927.xml"/><Relationship Id="rId111" Type="http://schemas.openxmlformats.org/officeDocument/2006/relationships/tags" Target="../tags/tag950.xml"/><Relationship Id="rId132" Type="http://schemas.openxmlformats.org/officeDocument/2006/relationships/tags" Target="../tags/tag971.xml"/><Relationship Id="rId153" Type="http://schemas.openxmlformats.org/officeDocument/2006/relationships/tags" Target="../tags/tag992.xml"/><Relationship Id="rId174" Type="http://schemas.openxmlformats.org/officeDocument/2006/relationships/tags" Target="../tags/tag1013.xml"/><Relationship Id="rId195" Type="http://schemas.openxmlformats.org/officeDocument/2006/relationships/tags" Target="../tags/tag1034.xml"/><Relationship Id="rId209" Type="http://schemas.openxmlformats.org/officeDocument/2006/relationships/tags" Target="../tags/tag1048.xml"/><Relationship Id="rId220" Type="http://schemas.openxmlformats.org/officeDocument/2006/relationships/tags" Target="../tags/tag1059.xml"/><Relationship Id="rId241" Type="http://schemas.openxmlformats.org/officeDocument/2006/relationships/tags" Target="../tags/tag1080.xml"/><Relationship Id="rId15" Type="http://schemas.openxmlformats.org/officeDocument/2006/relationships/tags" Target="../tags/tag854.xml"/><Relationship Id="rId36" Type="http://schemas.openxmlformats.org/officeDocument/2006/relationships/tags" Target="../tags/tag875.xml"/><Relationship Id="rId57" Type="http://schemas.openxmlformats.org/officeDocument/2006/relationships/tags" Target="../tags/tag896.xml"/><Relationship Id="rId262" Type="http://schemas.openxmlformats.org/officeDocument/2006/relationships/tags" Target="../tags/tag1101.xml"/><Relationship Id="rId78" Type="http://schemas.openxmlformats.org/officeDocument/2006/relationships/tags" Target="../tags/tag917.xml"/><Relationship Id="rId99" Type="http://schemas.openxmlformats.org/officeDocument/2006/relationships/tags" Target="../tags/tag938.xml"/><Relationship Id="rId101" Type="http://schemas.openxmlformats.org/officeDocument/2006/relationships/tags" Target="../tags/tag940.xml"/><Relationship Id="rId122" Type="http://schemas.openxmlformats.org/officeDocument/2006/relationships/tags" Target="../tags/tag961.xml"/><Relationship Id="rId143" Type="http://schemas.openxmlformats.org/officeDocument/2006/relationships/tags" Target="../tags/tag982.xml"/><Relationship Id="rId164" Type="http://schemas.openxmlformats.org/officeDocument/2006/relationships/tags" Target="../tags/tag1003.xml"/><Relationship Id="rId185" Type="http://schemas.openxmlformats.org/officeDocument/2006/relationships/tags" Target="../tags/tag1024.xml"/><Relationship Id="rId9" Type="http://schemas.openxmlformats.org/officeDocument/2006/relationships/tags" Target="../tags/tag848.xml"/><Relationship Id="rId210" Type="http://schemas.openxmlformats.org/officeDocument/2006/relationships/tags" Target="../tags/tag1049.xml"/><Relationship Id="rId26" Type="http://schemas.openxmlformats.org/officeDocument/2006/relationships/tags" Target="../tags/tag865.xml"/><Relationship Id="rId231" Type="http://schemas.openxmlformats.org/officeDocument/2006/relationships/tags" Target="../tags/tag1070.xml"/><Relationship Id="rId252" Type="http://schemas.openxmlformats.org/officeDocument/2006/relationships/tags" Target="../tags/tag1091.xml"/><Relationship Id="rId273" Type="http://schemas.openxmlformats.org/officeDocument/2006/relationships/image" Target="../media/image60.png"/><Relationship Id="rId47" Type="http://schemas.openxmlformats.org/officeDocument/2006/relationships/tags" Target="../tags/tag886.xml"/><Relationship Id="rId68" Type="http://schemas.openxmlformats.org/officeDocument/2006/relationships/tags" Target="../tags/tag907.xml"/><Relationship Id="rId89" Type="http://schemas.openxmlformats.org/officeDocument/2006/relationships/tags" Target="../tags/tag928.xml"/><Relationship Id="rId112" Type="http://schemas.openxmlformats.org/officeDocument/2006/relationships/tags" Target="../tags/tag951.xml"/><Relationship Id="rId133" Type="http://schemas.openxmlformats.org/officeDocument/2006/relationships/tags" Target="../tags/tag972.xml"/><Relationship Id="rId154" Type="http://schemas.openxmlformats.org/officeDocument/2006/relationships/tags" Target="../tags/tag993.xml"/><Relationship Id="rId175" Type="http://schemas.openxmlformats.org/officeDocument/2006/relationships/tags" Target="../tags/tag1014.xml"/><Relationship Id="rId196" Type="http://schemas.openxmlformats.org/officeDocument/2006/relationships/tags" Target="../tags/tag1035.xml"/><Relationship Id="rId200" Type="http://schemas.openxmlformats.org/officeDocument/2006/relationships/tags" Target="../tags/tag1039.xml"/><Relationship Id="rId16" Type="http://schemas.openxmlformats.org/officeDocument/2006/relationships/tags" Target="../tags/tag855.xml"/><Relationship Id="rId221" Type="http://schemas.openxmlformats.org/officeDocument/2006/relationships/tags" Target="../tags/tag1060.xml"/><Relationship Id="rId242" Type="http://schemas.openxmlformats.org/officeDocument/2006/relationships/tags" Target="../tags/tag1081.xml"/><Relationship Id="rId263" Type="http://schemas.openxmlformats.org/officeDocument/2006/relationships/tags" Target="../tags/tag1102.xml"/><Relationship Id="rId37" Type="http://schemas.openxmlformats.org/officeDocument/2006/relationships/tags" Target="../tags/tag876.xml"/><Relationship Id="rId58" Type="http://schemas.openxmlformats.org/officeDocument/2006/relationships/tags" Target="../tags/tag897.xml"/><Relationship Id="rId79" Type="http://schemas.openxmlformats.org/officeDocument/2006/relationships/tags" Target="../tags/tag918.xml"/><Relationship Id="rId102" Type="http://schemas.openxmlformats.org/officeDocument/2006/relationships/tags" Target="../tags/tag941.xml"/><Relationship Id="rId123" Type="http://schemas.openxmlformats.org/officeDocument/2006/relationships/tags" Target="../tags/tag962.xml"/><Relationship Id="rId144" Type="http://schemas.openxmlformats.org/officeDocument/2006/relationships/tags" Target="../tags/tag983.xml"/><Relationship Id="rId90" Type="http://schemas.openxmlformats.org/officeDocument/2006/relationships/tags" Target="../tags/tag929.xml"/><Relationship Id="rId165" Type="http://schemas.openxmlformats.org/officeDocument/2006/relationships/tags" Target="../tags/tag1004.xml"/><Relationship Id="rId186" Type="http://schemas.openxmlformats.org/officeDocument/2006/relationships/tags" Target="../tags/tag1025.xml"/><Relationship Id="rId211" Type="http://schemas.openxmlformats.org/officeDocument/2006/relationships/tags" Target="../tags/tag1050.xml"/><Relationship Id="rId232" Type="http://schemas.openxmlformats.org/officeDocument/2006/relationships/tags" Target="../tags/tag1071.xml"/><Relationship Id="rId253" Type="http://schemas.openxmlformats.org/officeDocument/2006/relationships/tags" Target="../tags/tag1092.xml"/><Relationship Id="rId274" Type="http://schemas.openxmlformats.org/officeDocument/2006/relationships/image" Target="../media/image66.jpeg"/><Relationship Id="rId27" Type="http://schemas.openxmlformats.org/officeDocument/2006/relationships/tags" Target="../tags/tag866.xml"/><Relationship Id="rId48" Type="http://schemas.openxmlformats.org/officeDocument/2006/relationships/tags" Target="../tags/tag887.xml"/><Relationship Id="rId69" Type="http://schemas.openxmlformats.org/officeDocument/2006/relationships/tags" Target="../tags/tag908.xml"/><Relationship Id="rId113" Type="http://schemas.openxmlformats.org/officeDocument/2006/relationships/tags" Target="../tags/tag952.xml"/><Relationship Id="rId134" Type="http://schemas.openxmlformats.org/officeDocument/2006/relationships/tags" Target="../tags/tag973.xml"/><Relationship Id="rId80" Type="http://schemas.openxmlformats.org/officeDocument/2006/relationships/tags" Target="../tags/tag919.xml"/><Relationship Id="rId155" Type="http://schemas.openxmlformats.org/officeDocument/2006/relationships/tags" Target="../tags/tag994.xml"/><Relationship Id="rId176" Type="http://schemas.openxmlformats.org/officeDocument/2006/relationships/tags" Target="../tags/tag1015.xml"/><Relationship Id="rId197" Type="http://schemas.openxmlformats.org/officeDocument/2006/relationships/tags" Target="../tags/tag1036.xml"/><Relationship Id="rId201" Type="http://schemas.openxmlformats.org/officeDocument/2006/relationships/tags" Target="../tags/tag1040.xml"/><Relationship Id="rId222" Type="http://schemas.openxmlformats.org/officeDocument/2006/relationships/tags" Target="../tags/tag1061.xml"/><Relationship Id="rId243" Type="http://schemas.openxmlformats.org/officeDocument/2006/relationships/tags" Target="../tags/tag1082.xml"/><Relationship Id="rId264" Type="http://schemas.openxmlformats.org/officeDocument/2006/relationships/tags" Target="../tags/tag1103.xml"/><Relationship Id="rId17" Type="http://schemas.openxmlformats.org/officeDocument/2006/relationships/tags" Target="../tags/tag856.xml"/><Relationship Id="rId38" Type="http://schemas.openxmlformats.org/officeDocument/2006/relationships/tags" Target="../tags/tag877.xml"/><Relationship Id="rId59" Type="http://schemas.openxmlformats.org/officeDocument/2006/relationships/tags" Target="../tags/tag898.xml"/><Relationship Id="rId103" Type="http://schemas.openxmlformats.org/officeDocument/2006/relationships/tags" Target="../tags/tag942.xml"/><Relationship Id="rId124" Type="http://schemas.openxmlformats.org/officeDocument/2006/relationships/tags" Target="../tags/tag963.xml"/><Relationship Id="rId70" Type="http://schemas.openxmlformats.org/officeDocument/2006/relationships/tags" Target="../tags/tag909.xml"/><Relationship Id="rId91" Type="http://schemas.openxmlformats.org/officeDocument/2006/relationships/tags" Target="../tags/tag930.xml"/><Relationship Id="rId145" Type="http://schemas.openxmlformats.org/officeDocument/2006/relationships/tags" Target="../tags/tag984.xml"/><Relationship Id="rId166" Type="http://schemas.openxmlformats.org/officeDocument/2006/relationships/tags" Target="../tags/tag1005.xml"/><Relationship Id="rId187" Type="http://schemas.openxmlformats.org/officeDocument/2006/relationships/tags" Target="../tags/tag1026.xml"/><Relationship Id="rId1" Type="http://schemas.openxmlformats.org/officeDocument/2006/relationships/tags" Target="../tags/tag840.xml"/><Relationship Id="rId212" Type="http://schemas.openxmlformats.org/officeDocument/2006/relationships/tags" Target="../tags/tag1051.xml"/><Relationship Id="rId233" Type="http://schemas.openxmlformats.org/officeDocument/2006/relationships/tags" Target="../tags/tag1072.xml"/><Relationship Id="rId254" Type="http://schemas.openxmlformats.org/officeDocument/2006/relationships/tags" Target="../tags/tag1093.xml"/><Relationship Id="rId28" Type="http://schemas.openxmlformats.org/officeDocument/2006/relationships/tags" Target="../tags/tag867.xml"/><Relationship Id="rId49" Type="http://schemas.openxmlformats.org/officeDocument/2006/relationships/tags" Target="../tags/tag888.xml"/><Relationship Id="rId114" Type="http://schemas.openxmlformats.org/officeDocument/2006/relationships/tags" Target="../tags/tag953.xml"/><Relationship Id="rId275" Type="http://schemas.openxmlformats.org/officeDocument/2006/relationships/image" Target="../media/image67.jpeg"/><Relationship Id="rId60" Type="http://schemas.openxmlformats.org/officeDocument/2006/relationships/tags" Target="../tags/tag899.xml"/><Relationship Id="rId81" Type="http://schemas.openxmlformats.org/officeDocument/2006/relationships/tags" Target="../tags/tag920.xml"/><Relationship Id="rId135" Type="http://schemas.openxmlformats.org/officeDocument/2006/relationships/tags" Target="../tags/tag974.xml"/><Relationship Id="rId156" Type="http://schemas.openxmlformats.org/officeDocument/2006/relationships/tags" Target="../tags/tag995.xml"/><Relationship Id="rId177" Type="http://schemas.openxmlformats.org/officeDocument/2006/relationships/tags" Target="../tags/tag1016.xml"/><Relationship Id="rId198" Type="http://schemas.openxmlformats.org/officeDocument/2006/relationships/tags" Target="../tags/tag1037.xml"/><Relationship Id="rId202" Type="http://schemas.openxmlformats.org/officeDocument/2006/relationships/tags" Target="../tags/tag1041.xml"/><Relationship Id="rId223" Type="http://schemas.openxmlformats.org/officeDocument/2006/relationships/tags" Target="../tags/tag1062.xml"/><Relationship Id="rId244" Type="http://schemas.openxmlformats.org/officeDocument/2006/relationships/tags" Target="../tags/tag1083.xml"/><Relationship Id="rId18" Type="http://schemas.openxmlformats.org/officeDocument/2006/relationships/tags" Target="../tags/tag857.xml"/><Relationship Id="rId39" Type="http://schemas.openxmlformats.org/officeDocument/2006/relationships/tags" Target="../tags/tag878.xml"/><Relationship Id="rId265" Type="http://schemas.openxmlformats.org/officeDocument/2006/relationships/tags" Target="../tags/tag1104.xml"/><Relationship Id="rId50" Type="http://schemas.openxmlformats.org/officeDocument/2006/relationships/tags" Target="../tags/tag889.xml"/><Relationship Id="rId104" Type="http://schemas.openxmlformats.org/officeDocument/2006/relationships/tags" Target="../tags/tag943.xml"/><Relationship Id="rId125" Type="http://schemas.openxmlformats.org/officeDocument/2006/relationships/tags" Target="../tags/tag964.xml"/><Relationship Id="rId146" Type="http://schemas.openxmlformats.org/officeDocument/2006/relationships/tags" Target="../tags/tag985.xml"/><Relationship Id="rId167" Type="http://schemas.openxmlformats.org/officeDocument/2006/relationships/tags" Target="../tags/tag1006.xml"/><Relationship Id="rId188" Type="http://schemas.openxmlformats.org/officeDocument/2006/relationships/tags" Target="../tags/tag1027.xml"/><Relationship Id="rId71" Type="http://schemas.openxmlformats.org/officeDocument/2006/relationships/tags" Target="../tags/tag910.xml"/><Relationship Id="rId92" Type="http://schemas.openxmlformats.org/officeDocument/2006/relationships/tags" Target="../tags/tag931.xml"/><Relationship Id="rId213" Type="http://schemas.openxmlformats.org/officeDocument/2006/relationships/tags" Target="../tags/tag1052.xml"/><Relationship Id="rId234" Type="http://schemas.openxmlformats.org/officeDocument/2006/relationships/tags" Target="../tags/tag1073.xml"/><Relationship Id="rId2" Type="http://schemas.openxmlformats.org/officeDocument/2006/relationships/tags" Target="../tags/tag841.xml"/><Relationship Id="rId29" Type="http://schemas.openxmlformats.org/officeDocument/2006/relationships/tags" Target="../tags/tag868.xml"/><Relationship Id="rId255" Type="http://schemas.openxmlformats.org/officeDocument/2006/relationships/tags" Target="../tags/tag1094.xml"/><Relationship Id="rId276" Type="http://schemas.openxmlformats.org/officeDocument/2006/relationships/image" Target="../media/image68.jpeg"/><Relationship Id="rId40" Type="http://schemas.openxmlformats.org/officeDocument/2006/relationships/tags" Target="../tags/tag879.xml"/><Relationship Id="rId115" Type="http://schemas.openxmlformats.org/officeDocument/2006/relationships/tags" Target="../tags/tag954.xml"/><Relationship Id="rId136" Type="http://schemas.openxmlformats.org/officeDocument/2006/relationships/tags" Target="../tags/tag975.xml"/><Relationship Id="rId157" Type="http://schemas.openxmlformats.org/officeDocument/2006/relationships/tags" Target="../tags/tag996.xml"/><Relationship Id="rId178" Type="http://schemas.openxmlformats.org/officeDocument/2006/relationships/tags" Target="../tags/tag1017.xml"/><Relationship Id="rId61" Type="http://schemas.openxmlformats.org/officeDocument/2006/relationships/tags" Target="../tags/tag900.xml"/><Relationship Id="rId82" Type="http://schemas.openxmlformats.org/officeDocument/2006/relationships/tags" Target="../tags/tag921.xml"/><Relationship Id="rId199" Type="http://schemas.openxmlformats.org/officeDocument/2006/relationships/tags" Target="../tags/tag1038.xml"/><Relationship Id="rId203" Type="http://schemas.openxmlformats.org/officeDocument/2006/relationships/tags" Target="../tags/tag1042.xml"/><Relationship Id="rId19" Type="http://schemas.openxmlformats.org/officeDocument/2006/relationships/tags" Target="../tags/tag858.xml"/><Relationship Id="rId224" Type="http://schemas.openxmlformats.org/officeDocument/2006/relationships/tags" Target="../tags/tag1063.xml"/><Relationship Id="rId245" Type="http://schemas.openxmlformats.org/officeDocument/2006/relationships/tags" Target="../tags/tag1084.xml"/><Relationship Id="rId266" Type="http://schemas.openxmlformats.org/officeDocument/2006/relationships/tags" Target="../tags/tag1105.xml"/><Relationship Id="rId30" Type="http://schemas.openxmlformats.org/officeDocument/2006/relationships/tags" Target="../tags/tag869.xml"/><Relationship Id="rId105" Type="http://schemas.openxmlformats.org/officeDocument/2006/relationships/tags" Target="../tags/tag944.xml"/><Relationship Id="rId126" Type="http://schemas.openxmlformats.org/officeDocument/2006/relationships/tags" Target="../tags/tag965.xml"/><Relationship Id="rId147" Type="http://schemas.openxmlformats.org/officeDocument/2006/relationships/tags" Target="../tags/tag986.xml"/><Relationship Id="rId168" Type="http://schemas.openxmlformats.org/officeDocument/2006/relationships/tags" Target="../tags/tag1007.xml"/><Relationship Id="rId51" Type="http://schemas.openxmlformats.org/officeDocument/2006/relationships/tags" Target="../tags/tag890.xml"/><Relationship Id="rId72" Type="http://schemas.openxmlformats.org/officeDocument/2006/relationships/tags" Target="../tags/tag911.xml"/><Relationship Id="rId93" Type="http://schemas.openxmlformats.org/officeDocument/2006/relationships/tags" Target="../tags/tag932.xml"/><Relationship Id="rId189" Type="http://schemas.openxmlformats.org/officeDocument/2006/relationships/tags" Target="../tags/tag1028.xml"/><Relationship Id="rId3" Type="http://schemas.openxmlformats.org/officeDocument/2006/relationships/tags" Target="../tags/tag842.xml"/><Relationship Id="rId214" Type="http://schemas.openxmlformats.org/officeDocument/2006/relationships/tags" Target="../tags/tag1053.xml"/><Relationship Id="rId235" Type="http://schemas.openxmlformats.org/officeDocument/2006/relationships/tags" Target="../tags/tag1074.xml"/><Relationship Id="rId256" Type="http://schemas.openxmlformats.org/officeDocument/2006/relationships/tags" Target="../tags/tag1095.xml"/><Relationship Id="rId277" Type="http://schemas.openxmlformats.org/officeDocument/2006/relationships/image" Target="../media/image69.png"/><Relationship Id="rId116" Type="http://schemas.openxmlformats.org/officeDocument/2006/relationships/tags" Target="../tags/tag955.xml"/><Relationship Id="rId137" Type="http://schemas.openxmlformats.org/officeDocument/2006/relationships/tags" Target="../tags/tag976.xml"/><Relationship Id="rId158" Type="http://schemas.openxmlformats.org/officeDocument/2006/relationships/tags" Target="../tags/tag997.xml"/><Relationship Id="rId20" Type="http://schemas.openxmlformats.org/officeDocument/2006/relationships/tags" Target="../tags/tag859.xml"/><Relationship Id="rId41" Type="http://schemas.openxmlformats.org/officeDocument/2006/relationships/tags" Target="../tags/tag880.xml"/><Relationship Id="rId62" Type="http://schemas.openxmlformats.org/officeDocument/2006/relationships/tags" Target="../tags/tag901.xml"/><Relationship Id="rId83" Type="http://schemas.openxmlformats.org/officeDocument/2006/relationships/tags" Target="../tags/tag922.xml"/><Relationship Id="rId179" Type="http://schemas.openxmlformats.org/officeDocument/2006/relationships/tags" Target="../tags/tag1018.xml"/><Relationship Id="rId190" Type="http://schemas.openxmlformats.org/officeDocument/2006/relationships/tags" Target="../tags/tag1029.xml"/><Relationship Id="rId204" Type="http://schemas.openxmlformats.org/officeDocument/2006/relationships/tags" Target="../tags/tag1043.xml"/><Relationship Id="rId225" Type="http://schemas.openxmlformats.org/officeDocument/2006/relationships/tags" Target="../tags/tag1064.xml"/><Relationship Id="rId246" Type="http://schemas.openxmlformats.org/officeDocument/2006/relationships/tags" Target="../tags/tag1085.xml"/><Relationship Id="rId267" Type="http://schemas.openxmlformats.org/officeDocument/2006/relationships/tags" Target="../tags/tag1106.xml"/><Relationship Id="rId106" Type="http://schemas.openxmlformats.org/officeDocument/2006/relationships/tags" Target="../tags/tag945.xml"/><Relationship Id="rId127" Type="http://schemas.openxmlformats.org/officeDocument/2006/relationships/tags" Target="../tags/tag966.xml"/><Relationship Id="rId10" Type="http://schemas.openxmlformats.org/officeDocument/2006/relationships/tags" Target="../tags/tag849.xml"/><Relationship Id="rId31" Type="http://schemas.openxmlformats.org/officeDocument/2006/relationships/tags" Target="../tags/tag870.xml"/><Relationship Id="rId52" Type="http://schemas.openxmlformats.org/officeDocument/2006/relationships/tags" Target="../tags/tag891.xml"/><Relationship Id="rId73" Type="http://schemas.openxmlformats.org/officeDocument/2006/relationships/tags" Target="../tags/tag912.xml"/><Relationship Id="rId94" Type="http://schemas.openxmlformats.org/officeDocument/2006/relationships/tags" Target="../tags/tag933.xml"/><Relationship Id="rId148" Type="http://schemas.openxmlformats.org/officeDocument/2006/relationships/tags" Target="../tags/tag987.xml"/><Relationship Id="rId169" Type="http://schemas.openxmlformats.org/officeDocument/2006/relationships/tags" Target="../tags/tag1008.xml"/><Relationship Id="rId4" Type="http://schemas.openxmlformats.org/officeDocument/2006/relationships/tags" Target="../tags/tag843.xml"/><Relationship Id="rId180" Type="http://schemas.openxmlformats.org/officeDocument/2006/relationships/tags" Target="../tags/tag1019.xml"/><Relationship Id="rId215" Type="http://schemas.openxmlformats.org/officeDocument/2006/relationships/tags" Target="../tags/tag1054.xml"/><Relationship Id="rId236" Type="http://schemas.openxmlformats.org/officeDocument/2006/relationships/tags" Target="../tags/tag1075.xml"/><Relationship Id="rId257" Type="http://schemas.openxmlformats.org/officeDocument/2006/relationships/tags" Target="../tags/tag1096.xml"/><Relationship Id="rId278" Type="http://schemas.openxmlformats.org/officeDocument/2006/relationships/image" Target="../media/image70.jpeg"/><Relationship Id="rId42" Type="http://schemas.openxmlformats.org/officeDocument/2006/relationships/tags" Target="../tags/tag881.xml"/><Relationship Id="rId84" Type="http://schemas.openxmlformats.org/officeDocument/2006/relationships/tags" Target="../tags/tag923.xml"/><Relationship Id="rId138" Type="http://schemas.openxmlformats.org/officeDocument/2006/relationships/tags" Target="../tags/tag977.xml"/><Relationship Id="rId191" Type="http://schemas.openxmlformats.org/officeDocument/2006/relationships/tags" Target="../tags/tag1030.xml"/><Relationship Id="rId205" Type="http://schemas.openxmlformats.org/officeDocument/2006/relationships/tags" Target="../tags/tag1044.xml"/><Relationship Id="rId247" Type="http://schemas.openxmlformats.org/officeDocument/2006/relationships/tags" Target="../tags/tag1086.xml"/><Relationship Id="rId107" Type="http://schemas.openxmlformats.org/officeDocument/2006/relationships/tags" Target="../tags/tag946.xml"/><Relationship Id="rId11" Type="http://schemas.openxmlformats.org/officeDocument/2006/relationships/tags" Target="../tags/tag850.xml"/><Relationship Id="rId53" Type="http://schemas.openxmlformats.org/officeDocument/2006/relationships/tags" Target="../tags/tag892.xml"/><Relationship Id="rId149" Type="http://schemas.openxmlformats.org/officeDocument/2006/relationships/tags" Target="../tags/tag988.xml"/><Relationship Id="rId95" Type="http://schemas.openxmlformats.org/officeDocument/2006/relationships/tags" Target="../tags/tag934.xml"/><Relationship Id="rId160" Type="http://schemas.openxmlformats.org/officeDocument/2006/relationships/tags" Target="../tags/tag999.xml"/><Relationship Id="rId216" Type="http://schemas.openxmlformats.org/officeDocument/2006/relationships/tags" Target="../tags/tag1055.xml"/><Relationship Id="rId258" Type="http://schemas.openxmlformats.org/officeDocument/2006/relationships/tags" Target="../tags/tag109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1225.xml"/><Relationship Id="rId21" Type="http://schemas.openxmlformats.org/officeDocument/2006/relationships/tags" Target="../tags/tag1129.xml"/><Relationship Id="rId63" Type="http://schemas.openxmlformats.org/officeDocument/2006/relationships/tags" Target="../tags/tag1171.xml"/><Relationship Id="rId159" Type="http://schemas.openxmlformats.org/officeDocument/2006/relationships/tags" Target="../tags/tag1267.xml"/><Relationship Id="rId170" Type="http://schemas.openxmlformats.org/officeDocument/2006/relationships/tags" Target="../tags/tag1278.xml"/><Relationship Id="rId226" Type="http://schemas.openxmlformats.org/officeDocument/2006/relationships/tags" Target="../tags/tag1334.xml"/><Relationship Id="rId268" Type="http://schemas.openxmlformats.org/officeDocument/2006/relationships/tags" Target="../tags/tag1376.xml"/><Relationship Id="rId32" Type="http://schemas.openxmlformats.org/officeDocument/2006/relationships/tags" Target="../tags/tag1140.xml"/><Relationship Id="rId74" Type="http://schemas.openxmlformats.org/officeDocument/2006/relationships/tags" Target="../tags/tag1182.xml"/><Relationship Id="rId128" Type="http://schemas.openxmlformats.org/officeDocument/2006/relationships/tags" Target="../tags/tag1236.xml"/><Relationship Id="rId5" Type="http://schemas.openxmlformats.org/officeDocument/2006/relationships/tags" Target="../tags/tag1113.xml"/><Relationship Id="rId181" Type="http://schemas.openxmlformats.org/officeDocument/2006/relationships/tags" Target="../tags/tag1289.xml"/><Relationship Id="rId237" Type="http://schemas.openxmlformats.org/officeDocument/2006/relationships/tags" Target="../tags/tag1345.xml"/><Relationship Id="rId258" Type="http://schemas.openxmlformats.org/officeDocument/2006/relationships/tags" Target="../tags/tag1366.xml"/><Relationship Id="rId279" Type="http://schemas.openxmlformats.org/officeDocument/2006/relationships/image" Target="../media/image77.jpeg"/><Relationship Id="rId22" Type="http://schemas.openxmlformats.org/officeDocument/2006/relationships/tags" Target="../tags/tag1130.xml"/><Relationship Id="rId43" Type="http://schemas.openxmlformats.org/officeDocument/2006/relationships/tags" Target="../tags/tag1151.xml"/><Relationship Id="rId64" Type="http://schemas.openxmlformats.org/officeDocument/2006/relationships/tags" Target="../tags/tag1172.xml"/><Relationship Id="rId118" Type="http://schemas.openxmlformats.org/officeDocument/2006/relationships/tags" Target="../tags/tag1226.xml"/><Relationship Id="rId139" Type="http://schemas.openxmlformats.org/officeDocument/2006/relationships/tags" Target="../tags/tag1247.xml"/><Relationship Id="rId85" Type="http://schemas.openxmlformats.org/officeDocument/2006/relationships/tags" Target="../tags/tag1193.xml"/><Relationship Id="rId150" Type="http://schemas.openxmlformats.org/officeDocument/2006/relationships/tags" Target="../tags/tag1258.xml"/><Relationship Id="rId171" Type="http://schemas.openxmlformats.org/officeDocument/2006/relationships/tags" Target="../tags/tag1279.xml"/><Relationship Id="rId192" Type="http://schemas.openxmlformats.org/officeDocument/2006/relationships/tags" Target="../tags/tag1300.xml"/><Relationship Id="rId206" Type="http://schemas.openxmlformats.org/officeDocument/2006/relationships/tags" Target="../tags/tag1314.xml"/><Relationship Id="rId227" Type="http://schemas.openxmlformats.org/officeDocument/2006/relationships/tags" Target="../tags/tag1335.xml"/><Relationship Id="rId248" Type="http://schemas.openxmlformats.org/officeDocument/2006/relationships/tags" Target="../tags/tag1356.xml"/><Relationship Id="rId269" Type="http://schemas.openxmlformats.org/officeDocument/2006/relationships/tags" Target="../tags/tag1377.xml"/><Relationship Id="rId12" Type="http://schemas.openxmlformats.org/officeDocument/2006/relationships/tags" Target="../tags/tag1120.xml"/><Relationship Id="rId33" Type="http://schemas.openxmlformats.org/officeDocument/2006/relationships/tags" Target="../tags/tag1141.xml"/><Relationship Id="rId108" Type="http://schemas.openxmlformats.org/officeDocument/2006/relationships/tags" Target="../tags/tag1216.xml"/><Relationship Id="rId129" Type="http://schemas.openxmlformats.org/officeDocument/2006/relationships/tags" Target="../tags/tag1237.xml"/><Relationship Id="rId280" Type="http://schemas.openxmlformats.org/officeDocument/2006/relationships/image" Target="../media/image7.png"/><Relationship Id="rId54" Type="http://schemas.openxmlformats.org/officeDocument/2006/relationships/tags" Target="../tags/tag1162.xml"/><Relationship Id="rId75" Type="http://schemas.openxmlformats.org/officeDocument/2006/relationships/tags" Target="../tags/tag1183.xml"/><Relationship Id="rId96" Type="http://schemas.openxmlformats.org/officeDocument/2006/relationships/tags" Target="../tags/tag1204.xml"/><Relationship Id="rId140" Type="http://schemas.openxmlformats.org/officeDocument/2006/relationships/tags" Target="../tags/tag1248.xml"/><Relationship Id="rId161" Type="http://schemas.openxmlformats.org/officeDocument/2006/relationships/tags" Target="../tags/tag1269.xml"/><Relationship Id="rId182" Type="http://schemas.openxmlformats.org/officeDocument/2006/relationships/tags" Target="../tags/tag1290.xml"/><Relationship Id="rId217" Type="http://schemas.openxmlformats.org/officeDocument/2006/relationships/tags" Target="../tags/tag1325.xml"/><Relationship Id="rId6" Type="http://schemas.openxmlformats.org/officeDocument/2006/relationships/tags" Target="../tags/tag1114.xml"/><Relationship Id="rId238" Type="http://schemas.openxmlformats.org/officeDocument/2006/relationships/tags" Target="../tags/tag1346.xml"/><Relationship Id="rId259" Type="http://schemas.openxmlformats.org/officeDocument/2006/relationships/tags" Target="../tags/tag1367.xml"/><Relationship Id="rId23" Type="http://schemas.openxmlformats.org/officeDocument/2006/relationships/tags" Target="../tags/tag1131.xml"/><Relationship Id="rId119" Type="http://schemas.openxmlformats.org/officeDocument/2006/relationships/tags" Target="../tags/tag1227.xml"/><Relationship Id="rId270" Type="http://schemas.openxmlformats.org/officeDocument/2006/relationships/tags" Target="../tags/tag1378.xml"/><Relationship Id="rId44" Type="http://schemas.openxmlformats.org/officeDocument/2006/relationships/tags" Target="../tags/tag1152.xml"/><Relationship Id="rId65" Type="http://schemas.openxmlformats.org/officeDocument/2006/relationships/tags" Target="../tags/tag1173.xml"/><Relationship Id="rId86" Type="http://schemas.openxmlformats.org/officeDocument/2006/relationships/tags" Target="../tags/tag1194.xml"/><Relationship Id="rId130" Type="http://schemas.openxmlformats.org/officeDocument/2006/relationships/tags" Target="../tags/tag1238.xml"/><Relationship Id="rId151" Type="http://schemas.openxmlformats.org/officeDocument/2006/relationships/tags" Target="../tags/tag1259.xml"/><Relationship Id="rId172" Type="http://schemas.openxmlformats.org/officeDocument/2006/relationships/tags" Target="../tags/tag1280.xml"/><Relationship Id="rId193" Type="http://schemas.openxmlformats.org/officeDocument/2006/relationships/tags" Target="../tags/tag1301.xml"/><Relationship Id="rId207" Type="http://schemas.openxmlformats.org/officeDocument/2006/relationships/tags" Target="../tags/tag1315.xml"/><Relationship Id="rId228" Type="http://schemas.openxmlformats.org/officeDocument/2006/relationships/tags" Target="../tags/tag1336.xml"/><Relationship Id="rId249" Type="http://schemas.openxmlformats.org/officeDocument/2006/relationships/tags" Target="../tags/tag1357.xml"/><Relationship Id="rId13" Type="http://schemas.openxmlformats.org/officeDocument/2006/relationships/tags" Target="../tags/tag1121.xml"/><Relationship Id="rId109" Type="http://schemas.openxmlformats.org/officeDocument/2006/relationships/tags" Target="../tags/tag1217.xml"/><Relationship Id="rId260" Type="http://schemas.openxmlformats.org/officeDocument/2006/relationships/tags" Target="../tags/tag1368.xml"/><Relationship Id="rId34" Type="http://schemas.openxmlformats.org/officeDocument/2006/relationships/tags" Target="../tags/tag1142.xml"/><Relationship Id="rId55" Type="http://schemas.openxmlformats.org/officeDocument/2006/relationships/tags" Target="../tags/tag1163.xml"/><Relationship Id="rId76" Type="http://schemas.openxmlformats.org/officeDocument/2006/relationships/tags" Target="../tags/tag1184.xml"/><Relationship Id="rId97" Type="http://schemas.openxmlformats.org/officeDocument/2006/relationships/tags" Target="../tags/tag1205.xml"/><Relationship Id="rId120" Type="http://schemas.openxmlformats.org/officeDocument/2006/relationships/tags" Target="../tags/tag1228.xml"/><Relationship Id="rId141" Type="http://schemas.openxmlformats.org/officeDocument/2006/relationships/tags" Target="../tags/tag1249.xml"/><Relationship Id="rId7" Type="http://schemas.openxmlformats.org/officeDocument/2006/relationships/tags" Target="../tags/tag1115.xml"/><Relationship Id="rId162" Type="http://schemas.openxmlformats.org/officeDocument/2006/relationships/tags" Target="../tags/tag1270.xml"/><Relationship Id="rId183" Type="http://schemas.openxmlformats.org/officeDocument/2006/relationships/tags" Target="../tags/tag1291.xml"/><Relationship Id="rId218" Type="http://schemas.openxmlformats.org/officeDocument/2006/relationships/tags" Target="../tags/tag1326.xml"/><Relationship Id="rId239" Type="http://schemas.openxmlformats.org/officeDocument/2006/relationships/tags" Target="../tags/tag1347.xml"/><Relationship Id="rId250" Type="http://schemas.openxmlformats.org/officeDocument/2006/relationships/tags" Target="../tags/tag1358.xml"/><Relationship Id="rId271" Type="http://schemas.openxmlformats.org/officeDocument/2006/relationships/slideLayout" Target="../slideLayouts/slideLayout24.xml"/><Relationship Id="rId24" Type="http://schemas.openxmlformats.org/officeDocument/2006/relationships/tags" Target="../tags/tag1132.xml"/><Relationship Id="rId45" Type="http://schemas.openxmlformats.org/officeDocument/2006/relationships/tags" Target="../tags/tag1153.xml"/><Relationship Id="rId66" Type="http://schemas.openxmlformats.org/officeDocument/2006/relationships/tags" Target="../tags/tag1174.xml"/><Relationship Id="rId87" Type="http://schemas.openxmlformats.org/officeDocument/2006/relationships/tags" Target="../tags/tag1195.xml"/><Relationship Id="rId110" Type="http://schemas.openxmlformats.org/officeDocument/2006/relationships/tags" Target="../tags/tag1218.xml"/><Relationship Id="rId131" Type="http://schemas.openxmlformats.org/officeDocument/2006/relationships/tags" Target="../tags/tag1239.xml"/><Relationship Id="rId152" Type="http://schemas.openxmlformats.org/officeDocument/2006/relationships/tags" Target="../tags/tag1260.xml"/><Relationship Id="rId173" Type="http://schemas.openxmlformats.org/officeDocument/2006/relationships/tags" Target="../tags/tag1281.xml"/><Relationship Id="rId194" Type="http://schemas.openxmlformats.org/officeDocument/2006/relationships/tags" Target="../tags/tag1302.xml"/><Relationship Id="rId208" Type="http://schemas.openxmlformats.org/officeDocument/2006/relationships/tags" Target="../tags/tag1316.xml"/><Relationship Id="rId229" Type="http://schemas.openxmlformats.org/officeDocument/2006/relationships/tags" Target="../tags/tag1337.xml"/><Relationship Id="rId240" Type="http://schemas.openxmlformats.org/officeDocument/2006/relationships/tags" Target="../tags/tag1348.xml"/><Relationship Id="rId261" Type="http://schemas.openxmlformats.org/officeDocument/2006/relationships/tags" Target="../tags/tag1369.xml"/><Relationship Id="rId14" Type="http://schemas.openxmlformats.org/officeDocument/2006/relationships/tags" Target="../tags/tag1122.xml"/><Relationship Id="rId35" Type="http://schemas.openxmlformats.org/officeDocument/2006/relationships/tags" Target="../tags/tag1143.xml"/><Relationship Id="rId56" Type="http://schemas.openxmlformats.org/officeDocument/2006/relationships/tags" Target="../tags/tag1164.xml"/><Relationship Id="rId77" Type="http://schemas.openxmlformats.org/officeDocument/2006/relationships/tags" Target="../tags/tag1185.xml"/><Relationship Id="rId100" Type="http://schemas.openxmlformats.org/officeDocument/2006/relationships/tags" Target="../tags/tag1208.xml"/><Relationship Id="rId8" Type="http://schemas.openxmlformats.org/officeDocument/2006/relationships/tags" Target="../tags/tag1116.xml"/><Relationship Id="rId98" Type="http://schemas.openxmlformats.org/officeDocument/2006/relationships/tags" Target="../tags/tag1206.xml"/><Relationship Id="rId121" Type="http://schemas.openxmlformats.org/officeDocument/2006/relationships/tags" Target="../tags/tag1229.xml"/><Relationship Id="rId142" Type="http://schemas.openxmlformats.org/officeDocument/2006/relationships/tags" Target="../tags/tag1250.xml"/><Relationship Id="rId163" Type="http://schemas.openxmlformats.org/officeDocument/2006/relationships/tags" Target="../tags/tag1271.xml"/><Relationship Id="rId184" Type="http://schemas.openxmlformats.org/officeDocument/2006/relationships/tags" Target="../tags/tag1292.xml"/><Relationship Id="rId219" Type="http://schemas.openxmlformats.org/officeDocument/2006/relationships/tags" Target="../tags/tag1327.xml"/><Relationship Id="rId230" Type="http://schemas.openxmlformats.org/officeDocument/2006/relationships/tags" Target="../tags/tag1338.xml"/><Relationship Id="rId251" Type="http://schemas.openxmlformats.org/officeDocument/2006/relationships/tags" Target="../tags/tag1359.xml"/><Relationship Id="rId25" Type="http://schemas.openxmlformats.org/officeDocument/2006/relationships/tags" Target="../tags/tag1133.xml"/><Relationship Id="rId46" Type="http://schemas.openxmlformats.org/officeDocument/2006/relationships/tags" Target="../tags/tag1154.xml"/><Relationship Id="rId67" Type="http://schemas.openxmlformats.org/officeDocument/2006/relationships/tags" Target="../tags/tag1175.xml"/><Relationship Id="rId272" Type="http://schemas.openxmlformats.org/officeDocument/2006/relationships/notesSlide" Target="../notesSlides/notesSlide12.xml"/><Relationship Id="rId88" Type="http://schemas.openxmlformats.org/officeDocument/2006/relationships/tags" Target="../tags/tag1196.xml"/><Relationship Id="rId111" Type="http://schemas.openxmlformats.org/officeDocument/2006/relationships/tags" Target="../tags/tag1219.xml"/><Relationship Id="rId132" Type="http://schemas.openxmlformats.org/officeDocument/2006/relationships/tags" Target="../tags/tag1240.xml"/><Relationship Id="rId153" Type="http://schemas.openxmlformats.org/officeDocument/2006/relationships/tags" Target="../tags/tag1261.xml"/><Relationship Id="rId174" Type="http://schemas.openxmlformats.org/officeDocument/2006/relationships/tags" Target="../tags/tag1282.xml"/><Relationship Id="rId195" Type="http://schemas.openxmlformats.org/officeDocument/2006/relationships/tags" Target="../tags/tag1303.xml"/><Relationship Id="rId209" Type="http://schemas.openxmlformats.org/officeDocument/2006/relationships/tags" Target="../tags/tag1317.xml"/><Relationship Id="rId220" Type="http://schemas.openxmlformats.org/officeDocument/2006/relationships/tags" Target="../tags/tag1328.xml"/><Relationship Id="rId241" Type="http://schemas.openxmlformats.org/officeDocument/2006/relationships/tags" Target="../tags/tag1349.xml"/><Relationship Id="rId15" Type="http://schemas.openxmlformats.org/officeDocument/2006/relationships/tags" Target="../tags/tag1123.xml"/><Relationship Id="rId36" Type="http://schemas.openxmlformats.org/officeDocument/2006/relationships/tags" Target="../tags/tag1144.xml"/><Relationship Id="rId57" Type="http://schemas.openxmlformats.org/officeDocument/2006/relationships/tags" Target="../tags/tag1165.xml"/><Relationship Id="rId262" Type="http://schemas.openxmlformats.org/officeDocument/2006/relationships/tags" Target="../tags/tag1370.xml"/><Relationship Id="rId78" Type="http://schemas.openxmlformats.org/officeDocument/2006/relationships/tags" Target="../tags/tag1186.xml"/><Relationship Id="rId99" Type="http://schemas.openxmlformats.org/officeDocument/2006/relationships/tags" Target="../tags/tag1207.xml"/><Relationship Id="rId101" Type="http://schemas.openxmlformats.org/officeDocument/2006/relationships/tags" Target="../tags/tag1209.xml"/><Relationship Id="rId122" Type="http://schemas.openxmlformats.org/officeDocument/2006/relationships/tags" Target="../tags/tag1230.xml"/><Relationship Id="rId143" Type="http://schemas.openxmlformats.org/officeDocument/2006/relationships/tags" Target="../tags/tag1251.xml"/><Relationship Id="rId164" Type="http://schemas.openxmlformats.org/officeDocument/2006/relationships/tags" Target="../tags/tag1272.xml"/><Relationship Id="rId185" Type="http://schemas.openxmlformats.org/officeDocument/2006/relationships/tags" Target="../tags/tag1293.xml"/><Relationship Id="rId9" Type="http://schemas.openxmlformats.org/officeDocument/2006/relationships/tags" Target="../tags/tag1117.xml"/><Relationship Id="rId210" Type="http://schemas.openxmlformats.org/officeDocument/2006/relationships/tags" Target="../tags/tag1318.xml"/><Relationship Id="rId26" Type="http://schemas.openxmlformats.org/officeDocument/2006/relationships/tags" Target="../tags/tag1134.xml"/><Relationship Id="rId231" Type="http://schemas.openxmlformats.org/officeDocument/2006/relationships/tags" Target="../tags/tag1339.xml"/><Relationship Id="rId252" Type="http://schemas.openxmlformats.org/officeDocument/2006/relationships/tags" Target="../tags/tag1360.xml"/><Relationship Id="rId273" Type="http://schemas.openxmlformats.org/officeDocument/2006/relationships/image" Target="../media/image59.png"/><Relationship Id="rId47" Type="http://schemas.openxmlformats.org/officeDocument/2006/relationships/tags" Target="../tags/tag1155.xml"/><Relationship Id="rId68" Type="http://schemas.openxmlformats.org/officeDocument/2006/relationships/tags" Target="../tags/tag1176.xml"/><Relationship Id="rId89" Type="http://schemas.openxmlformats.org/officeDocument/2006/relationships/tags" Target="../tags/tag1197.xml"/><Relationship Id="rId112" Type="http://schemas.openxmlformats.org/officeDocument/2006/relationships/tags" Target="../tags/tag1220.xml"/><Relationship Id="rId133" Type="http://schemas.openxmlformats.org/officeDocument/2006/relationships/tags" Target="../tags/tag1241.xml"/><Relationship Id="rId154" Type="http://schemas.openxmlformats.org/officeDocument/2006/relationships/tags" Target="../tags/tag1262.xml"/><Relationship Id="rId175" Type="http://schemas.openxmlformats.org/officeDocument/2006/relationships/tags" Target="../tags/tag1283.xml"/><Relationship Id="rId196" Type="http://schemas.openxmlformats.org/officeDocument/2006/relationships/tags" Target="../tags/tag1304.xml"/><Relationship Id="rId200" Type="http://schemas.openxmlformats.org/officeDocument/2006/relationships/tags" Target="../tags/tag1308.xml"/><Relationship Id="rId16" Type="http://schemas.openxmlformats.org/officeDocument/2006/relationships/tags" Target="../tags/tag1124.xml"/><Relationship Id="rId221" Type="http://schemas.openxmlformats.org/officeDocument/2006/relationships/tags" Target="../tags/tag1329.xml"/><Relationship Id="rId242" Type="http://schemas.openxmlformats.org/officeDocument/2006/relationships/tags" Target="../tags/tag1350.xml"/><Relationship Id="rId263" Type="http://schemas.openxmlformats.org/officeDocument/2006/relationships/tags" Target="../tags/tag1371.xml"/><Relationship Id="rId37" Type="http://schemas.openxmlformats.org/officeDocument/2006/relationships/tags" Target="../tags/tag1145.xml"/><Relationship Id="rId58" Type="http://schemas.openxmlformats.org/officeDocument/2006/relationships/tags" Target="../tags/tag1166.xml"/><Relationship Id="rId79" Type="http://schemas.openxmlformats.org/officeDocument/2006/relationships/tags" Target="../tags/tag1187.xml"/><Relationship Id="rId102" Type="http://schemas.openxmlformats.org/officeDocument/2006/relationships/tags" Target="../tags/tag1210.xml"/><Relationship Id="rId123" Type="http://schemas.openxmlformats.org/officeDocument/2006/relationships/tags" Target="../tags/tag1231.xml"/><Relationship Id="rId144" Type="http://schemas.openxmlformats.org/officeDocument/2006/relationships/tags" Target="../tags/tag1252.xml"/><Relationship Id="rId90" Type="http://schemas.openxmlformats.org/officeDocument/2006/relationships/tags" Target="../tags/tag1198.xml"/><Relationship Id="rId165" Type="http://schemas.openxmlformats.org/officeDocument/2006/relationships/tags" Target="../tags/tag1273.xml"/><Relationship Id="rId186" Type="http://schemas.openxmlformats.org/officeDocument/2006/relationships/tags" Target="../tags/tag1294.xml"/><Relationship Id="rId211" Type="http://schemas.openxmlformats.org/officeDocument/2006/relationships/tags" Target="../tags/tag1319.xml"/><Relationship Id="rId232" Type="http://schemas.openxmlformats.org/officeDocument/2006/relationships/tags" Target="../tags/tag1340.xml"/><Relationship Id="rId253" Type="http://schemas.openxmlformats.org/officeDocument/2006/relationships/tags" Target="../tags/tag1361.xml"/><Relationship Id="rId274" Type="http://schemas.openxmlformats.org/officeDocument/2006/relationships/image" Target="../media/image60.png"/><Relationship Id="rId27" Type="http://schemas.openxmlformats.org/officeDocument/2006/relationships/tags" Target="../tags/tag1135.xml"/><Relationship Id="rId48" Type="http://schemas.openxmlformats.org/officeDocument/2006/relationships/tags" Target="../tags/tag1156.xml"/><Relationship Id="rId69" Type="http://schemas.openxmlformats.org/officeDocument/2006/relationships/tags" Target="../tags/tag1177.xml"/><Relationship Id="rId113" Type="http://schemas.openxmlformats.org/officeDocument/2006/relationships/tags" Target="../tags/tag1221.xml"/><Relationship Id="rId134" Type="http://schemas.openxmlformats.org/officeDocument/2006/relationships/tags" Target="../tags/tag1242.xml"/><Relationship Id="rId80" Type="http://schemas.openxmlformats.org/officeDocument/2006/relationships/tags" Target="../tags/tag1188.xml"/><Relationship Id="rId155" Type="http://schemas.openxmlformats.org/officeDocument/2006/relationships/tags" Target="../tags/tag1263.xml"/><Relationship Id="rId176" Type="http://schemas.openxmlformats.org/officeDocument/2006/relationships/tags" Target="../tags/tag1284.xml"/><Relationship Id="rId197" Type="http://schemas.openxmlformats.org/officeDocument/2006/relationships/tags" Target="../tags/tag1305.xml"/><Relationship Id="rId201" Type="http://schemas.openxmlformats.org/officeDocument/2006/relationships/tags" Target="../tags/tag1309.xml"/><Relationship Id="rId222" Type="http://schemas.openxmlformats.org/officeDocument/2006/relationships/tags" Target="../tags/tag1330.xml"/><Relationship Id="rId243" Type="http://schemas.openxmlformats.org/officeDocument/2006/relationships/tags" Target="../tags/tag1351.xml"/><Relationship Id="rId264" Type="http://schemas.openxmlformats.org/officeDocument/2006/relationships/tags" Target="../tags/tag1372.xml"/><Relationship Id="rId17" Type="http://schemas.openxmlformats.org/officeDocument/2006/relationships/tags" Target="../tags/tag1125.xml"/><Relationship Id="rId38" Type="http://schemas.openxmlformats.org/officeDocument/2006/relationships/tags" Target="../tags/tag1146.xml"/><Relationship Id="rId59" Type="http://schemas.openxmlformats.org/officeDocument/2006/relationships/tags" Target="../tags/tag1167.xml"/><Relationship Id="rId103" Type="http://schemas.openxmlformats.org/officeDocument/2006/relationships/tags" Target="../tags/tag1211.xml"/><Relationship Id="rId124" Type="http://schemas.openxmlformats.org/officeDocument/2006/relationships/tags" Target="../tags/tag1232.xml"/><Relationship Id="rId70" Type="http://schemas.openxmlformats.org/officeDocument/2006/relationships/tags" Target="../tags/tag1178.xml"/><Relationship Id="rId91" Type="http://schemas.openxmlformats.org/officeDocument/2006/relationships/tags" Target="../tags/tag1199.xml"/><Relationship Id="rId145" Type="http://schemas.openxmlformats.org/officeDocument/2006/relationships/tags" Target="../tags/tag1253.xml"/><Relationship Id="rId166" Type="http://schemas.openxmlformats.org/officeDocument/2006/relationships/tags" Target="../tags/tag1274.xml"/><Relationship Id="rId187" Type="http://schemas.openxmlformats.org/officeDocument/2006/relationships/tags" Target="../tags/tag1295.xml"/><Relationship Id="rId1" Type="http://schemas.openxmlformats.org/officeDocument/2006/relationships/tags" Target="../tags/tag1109.xml"/><Relationship Id="rId212" Type="http://schemas.openxmlformats.org/officeDocument/2006/relationships/tags" Target="../tags/tag1320.xml"/><Relationship Id="rId233" Type="http://schemas.openxmlformats.org/officeDocument/2006/relationships/tags" Target="../tags/tag1341.xml"/><Relationship Id="rId254" Type="http://schemas.openxmlformats.org/officeDocument/2006/relationships/tags" Target="../tags/tag1362.xml"/><Relationship Id="rId28" Type="http://schemas.openxmlformats.org/officeDocument/2006/relationships/tags" Target="../tags/tag1136.xml"/><Relationship Id="rId49" Type="http://schemas.openxmlformats.org/officeDocument/2006/relationships/tags" Target="../tags/tag1157.xml"/><Relationship Id="rId114" Type="http://schemas.openxmlformats.org/officeDocument/2006/relationships/tags" Target="../tags/tag1222.xml"/><Relationship Id="rId275" Type="http://schemas.openxmlformats.org/officeDocument/2006/relationships/image" Target="../media/image73.jpeg"/><Relationship Id="rId60" Type="http://schemas.openxmlformats.org/officeDocument/2006/relationships/tags" Target="../tags/tag1168.xml"/><Relationship Id="rId81" Type="http://schemas.openxmlformats.org/officeDocument/2006/relationships/tags" Target="../tags/tag1189.xml"/><Relationship Id="rId135" Type="http://schemas.openxmlformats.org/officeDocument/2006/relationships/tags" Target="../tags/tag1243.xml"/><Relationship Id="rId156" Type="http://schemas.openxmlformats.org/officeDocument/2006/relationships/tags" Target="../tags/tag1264.xml"/><Relationship Id="rId177" Type="http://schemas.openxmlformats.org/officeDocument/2006/relationships/tags" Target="../tags/tag1285.xml"/><Relationship Id="rId198" Type="http://schemas.openxmlformats.org/officeDocument/2006/relationships/tags" Target="../tags/tag1306.xml"/><Relationship Id="rId202" Type="http://schemas.openxmlformats.org/officeDocument/2006/relationships/tags" Target="../tags/tag1310.xml"/><Relationship Id="rId223" Type="http://schemas.openxmlformats.org/officeDocument/2006/relationships/tags" Target="../tags/tag1331.xml"/><Relationship Id="rId244" Type="http://schemas.openxmlformats.org/officeDocument/2006/relationships/tags" Target="../tags/tag1352.xml"/><Relationship Id="rId18" Type="http://schemas.openxmlformats.org/officeDocument/2006/relationships/tags" Target="../tags/tag1126.xml"/><Relationship Id="rId39" Type="http://schemas.openxmlformats.org/officeDocument/2006/relationships/tags" Target="../tags/tag1147.xml"/><Relationship Id="rId265" Type="http://schemas.openxmlformats.org/officeDocument/2006/relationships/tags" Target="../tags/tag1373.xml"/><Relationship Id="rId50" Type="http://schemas.openxmlformats.org/officeDocument/2006/relationships/tags" Target="../tags/tag1158.xml"/><Relationship Id="rId104" Type="http://schemas.openxmlformats.org/officeDocument/2006/relationships/tags" Target="../tags/tag1212.xml"/><Relationship Id="rId125" Type="http://schemas.openxmlformats.org/officeDocument/2006/relationships/tags" Target="../tags/tag1233.xml"/><Relationship Id="rId146" Type="http://schemas.openxmlformats.org/officeDocument/2006/relationships/tags" Target="../tags/tag1254.xml"/><Relationship Id="rId167" Type="http://schemas.openxmlformats.org/officeDocument/2006/relationships/tags" Target="../tags/tag1275.xml"/><Relationship Id="rId188" Type="http://schemas.openxmlformats.org/officeDocument/2006/relationships/tags" Target="../tags/tag1296.xml"/><Relationship Id="rId71" Type="http://schemas.openxmlformats.org/officeDocument/2006/relationships/tags" Target="../tags/tag1179.xml"/><Relationship Id="rId92" Type="http://schemas.openxmlformats.org/officeDocument/2006/relationships/tags" Target="../tags/tag1200.xml"/><Relationship Id="rId213" Type="http://schemas.openxmlformats.org/officeDocument/2006/relationships/tags" Target="../tags/tag1321.xml"/><Relationship Id="rId234" Type="http://schemas.openxmlformats.org/officeDocument/2006/relationships/tags" Target="../tags/tag1342.xml"/><Relationship Id="rId2" Type="http://schemas.openxmlformats.org/officeDocument/2006/relationships/tags" Target="../tags/tag1110.xml"/><Relationship Id="rId29" Type="http://schemas.openxmlformats.org/officeDocument/2006/relationships/tags" Target="../tags/tag1137.xml"/><Relationship Id="rId255" Type="http://schemas.openxmlformats.org/officeDocument/2006/relationships/tags" Target="../tags/tag1363.xml"/><Relationship Id="rId276" Type="http://schemas.openxmlformats.org/officeDocument/2006/relationships/image" Target="../media/image74.jpeg"/><Relationship Id="rId40" Type="http://schemas.openxmlformats.org/officeDocument/2006/relationships/tags" Target="../tags/tag1148.xml"/><Relationship Id="rId115" Type="http://schemas.openxmlformats.org/officeDocument/2006/relationships/tags" Target="../tags/tag1223.xml"/><Relationship Id="rId136" Type="http://schemas.openxmlformats.org/officeDocument/2006/relationships/tags" Target="../tags/tag1244.xml"/><Relationship Id="rId157" Type="http://schemas.openxmlformats.org/officeDocument/2006/relationships/tags" Target="../tags/tag1265.xml"/><Relationship Id="rId178" Type="http://schemas.openxmlformats.org/officeDocument/2006/relationships/tags" Target="../tags/tag1286.xml"/><Relationship Id="rId61" Type="http://schemas.openxmlformats.org/officeDocument/2006/relationships/tags" Target="../tags/tag1169.xml"/><Relationship Id="rId82" Type="http://schemas.openxmlformats.org/officeDocument/2006/relationships/tags" Target="../tags/tag1190.xml"/><Relationship Id="rId199" Type="http://schemas.openxmlformats.org/officeDocument/2006/relationships/tags" Target="../tags/tag1307.xml"/><Relationship Id="rId203" Type="http://schemas.openxmlformats.org/officeDocument/2006/relationships/tags" Target="../tags/tag1311.xml"/><Relationship Id="rId19" Type="http://schemas.openxmlformats.org/officeDocument/2006/relationships/tags" Target="../tags/tag1127.xml"/><Relationship Id="rId224" Type="http://schemas.openxmlformats.org/officeDocument/2006/relationships/tags" Target="../tags/tag1332.xml"/><Relationship Id="rId245" Type="http://schemas.openxmlformats.org/officeDocument/2006/relationships/tags" Target="../tags/tag1353.xml"/><Relationship Id="rId266" Type="http://schemas.openxmlformats.org/officeDocument/2006/relationships/tags" Target="../tags/tag1374.xml"/><Relationship Id="rId30" Type="http://schemas.openxmlformats.org/officeDocument/2006/relationships/tags" Target="../tags/tag1138.xml"/><Relationship Id="rId105" Type="http://schemas.openxmlformats.org/officeDocument/2006/relationships/tags" Target="../tags/tag1213.xml"/><Relationship Id="rId126" Type="http://schemas.openxmlformats.org/officeDocument/2006/relationships/tags" Target="../tags/tag1234.xml"/><Relationship Id="rId147" Type="http://schemas.openxmlformats.org/officeDocument/2006/relationships/tags" Target="../tags/tag1255.xml"/><Relationship Id="rId168" Type="http://schemas.openxmlformats.org/officeDocument/2006/relationships/tags" Target="../tags/tag1276.xml"/><Relationship Id="rId51" Type="http://schemas.openxmlformats.org/officeDocument/2006/relationships/tags" Target="../tags/tag1159.xml"/><Relationship Id="rId72" Type="http://schemas.openxmlformats.org/officeDocument/2006/relationships/tags" Target="../tags/tag1180.xml"/><Relationship Id="rId93" Type="http://schemas.openxmlformats.org/officeDocument/2006/relationships/tags" Target="../tags/tag1201.xml"/><Relationship Id="rId189" Type="http://schemas.openxmlformats.org/officeDocument/2006/relationships/tags" Target="../tags/tag1297.xml"/><Relationship Id="rId3" Type="http://schemas.openxmlformats.org/officeDocument/2006/relationships/tags" Target="../tags/tag1111.xml"/><Relationship Id="rId214" Type="http://schemas.openxmlformats.org/officeDocument/2006/relationships/tags" Target="../tags/tag1322.xml"/><Relationship Id="rId235" Type="http://schemas.openxmlformats.org/officeDocument/2006/relationships/tags" Target="../tags/tag1343.xml"/><Relationship Id="rId256" Type="http://schemas.openxmlformats.org/officeDocument/2006/relationships/tags" Target="../tags/tag1364.xml"/><Relationship Id="rId277" Type="http://schemas.openxmlformats.org/officeDocument/2006/relationships/image" Target="../media/image75.jpeg"/><Relationship Id="rId116" Type="http://schemas.openxmlformats.org/officeDocument/2006/relationships/tags" Target="../tags/tag1224.xml"/><Relationship Id="rId137" Type="http://schemas.openxmlformats.org/officeDocument/2006/relationships/tags" Target="../tags/tag1245.xml"/><Relationship Id="rId158" Type="http://schemas.openxmlformats.org/officeDocument/2006/relationships/tags" Target="../tags/tag1266.xml"/><Relationship Id="rId20" Type="http://schemas.openxmlformats.org/officeDocument/2006/relationships/tags" Target="../tags/tag1128.xml"/><Relationship Id="rId41" Type="http://schemas.openxmlformats.org/officeDocument/2006/relationships/tags" Target="../tags/tag1149.xml"/><Relationship Id="rId62" Type="http://schemas.openxmlformats.org/officeDocument/2006/relationships/tags" Target="../tags/tag1170.xml"/><Relationship Id="rId83" Type="http://schemas.openxmlformats.org/officeDocument/2006/relationships/tags" Target="../tags/tag1191.xml"/><Relationship Id="rId179" Type="http://schemas.openxmlformats.org/officeDocument/2006/relationships/tags" Target="../tags/tag1287.xml"/><Relationship Id="rId190" Type="http://schemas.openxmlformats.org/officeDocument/2006/relationships/tags" Target="../tags/tag1298.xml"/><Relationship Id="rId204" Type="http://schemas.openxmlformats.org/officeDocument/2006/relationships/tags" Target="../tags/tag1312.xml"/><Relationship Id="rId225" Type="http://schemas.openxmlformats.org/officeDocument/2006/relationships/tags" Target="../tags/tag1333.xml"/><Relationship Id="rId246" Type="http://schemas.openxmlformats.org/officeDocument/2006/relationships/tags" Target="../tags/tag1354.xml"/><Relationship Id="rId267" Type="http://schemas.openxmlformats.org/officeDocument/2006/relationships/tags" Target="../tags/tag1375.xml"/><Relationship Id="rId106" Type="http://schemas.openxmlformats.org/officeDocument/2006/relationships/tags" Target="../tags/tag1214.xml"/><Relationship Id="rId127" Type="http://schemas.openxmlformats.org/officeDocument/2006/relationships/tags" Target="../tags/tag1235.xml"/><Relationship Id="rId10" Type="http://schemas.openxmlformats.org/officeDocument/2006/relationships/tags" Target="../tags/tag1118.xml"/><Relationship Id="rId31" Type="http://schemas.openxmlformats.org/officeDocument/2006/relationships/tags" Target="../tags/tag1139.xml"/><Relationship Id="rId52" Type="http://schemas.openxmlformats.org/officeDocument/2006/relationships/tags" Target="../tags/tag1160.xml"/><Relationship Id="rId73" Type="http://schemas.openxmlformats.org/officeDocument/2006/relationships/tags" Target="../tags/tag1181.xml"/><Relationship Id="rId94" Type="http://schemas.openxmlformats.org/officeDocument/2006/relationships/tags" Target="../tags/tag1202.xml"/><Relationship Id="rId148" Type="http://schemas.openxmlformats.org/officeDocument/2006/relationships/tags" Target="../tags/tag1256.xml"/><Relationship Id="rId169" Type="http://schemas.openxmlformats.org/officeDocument/2006/relationships/tags" Target="../tags/tag1277.xml"/><Relationship Id="rId4" Type="http://schemas.openxmlformats.org/officeDocument/2006/relationships/tags" Target="../tags/tag1112.xml"/><Relationship Id="rId180" Type="http://schemas.openxmlformats.org/officeDocument/2006/relationships/tags" Target="../tags/tag1288.xml"/><Relationship Id="rId215" Type="http://schemas.openxmlformats.org/officeDocument/2006/relationships/tags" Target="../tags/tag1323.xml"/><Relationship Id="rId236" Type="http://schemas.openxmlformats.org/officeDocument/2006/relationships/tags" Target="../tags/tag1344.xml"/><Relationship Id="rId257" Type="http://schemas.openxmlformats.org/officeDocument/2006/relationships/tags" Target="../tags/tag1365.xml"/><Relationship Id="rId278" Type="http://schemas.openxmlformats.org/officeDocument/2006/relationships/image" Target="../media/image76.png"/><Relationship Id="rId42" Type="http://schemas.openxmlformats.org/officeDocument/2006/relationships/tags" Target="../tags/tag1150.xml"/><Relationship Id="rId84" Type="http://schemas.openxmlformats.org/officeDocument/2006/relationships/tags" Target="../tags/tag1192.xml"/><Relationship Id="rId138" Type="http://schemas.openxmlformats.org/officeDocument/2006/relationships/tags" Target="../tags/tag1246.xml"/><Relationship Id="rId191" Type="http://schemas.openxmlformats.org/officeDocument/2006/relationships/tags" Target="../tags/tag1299.xml"/><Relationship Id="rId205" Type="http://schemas.openxmlformats.org/officeDocument/2006/relationships/tags" Target="../tags/tag1313.xml"/><Relationship Id="rId247" Type="http://schemas.openxmlformats.org/officeDocument/2006/relationships/tags" Target="../tags/tag1355.xml"/><Relationship Id="rId107" Type="http://schemas.openxmlformats.org/officeDocument/2006/relationships/tags" Target="../tags/tag1215.xml"/><Relationship Id="rId11" Type="http://schemas.openxmlformats.org/officeDocument/2006/relationships/tags" Target="../tags/tag1119.xml"/><Relationship Id="rId53" Type="http://schemas.openxmlformats.org/officeDocument/2006/relationships/tags" Target="../tags/tag1161.xml"/><Relationship Id="rId149" Type="http://schemas.openxmlformats.org/officeDocument/2006/relationships/tags" Target="../tags/tag1257.xml"/><Relationship Id="rId95" Type="http://schemas.openxmlformats.org/officeDocument/2006/relationships/tags" Target="../tags/tag1203.xml"/><Relationship Id="rId160" Type="http://schemas.openxmlformats.org/officeDocument/2006/relationships/tags" Target="../tags/tag1268.xml"/><Relationship Id="rId216" Type="http://schemas.openxmlformats.org/officeDocument/2006/relationships/tags" Target="../tags/tag13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86.xml"/><Relationship Id="rId13" Type="http://schemas.openxmlformats.org/officeDocument/2006/relationships/image" Target="../media/image59.png"/><Relationship Id="rId3" Type="http://schemas.openxmlformats.org/officeDocument/2006/relationships/tags" Target="../tags/tag1381.xml"/><Relationship Id="rId7" Type="http://schemas.openxmlformats.org/officeDocument/2006/relationships/tags" Target="../tags/tag1385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380.xml"/><Relationship Id="rId1" Type="http://schemas.openxmlformats.org/officeDocument/2006/relationships/tags" Target="../tags/tag1379.xml"/><Relationship Id="rId6" Type="http://schemas.openxmlformats.org/officeDocument/2006/relationships/tags" Target="../tags/tag1384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1383.xml"/><Relationship Id="rId15" Type="http://schemas.openxmlformats.org/officeDocument/2006/relationships/image" Target="../media/image7.png"/><Relationship Id="rId10" Type="http://schemas.openxmlformats.org/officeDocument/2006/relationships/tags" Target="../tags/tag1388.xml"/><Relationship Id="rId4" Type="http://schemas.openxmlformats.org/officeDocument/2006/relationships/tags" Target="../tags/tag1382.xml"/><Relationship Id="rId9" Type="http://schemas.openxmlformats.org/officeDocument/2006/relationships/tags" Target="../tags/tag1387.xml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tags" Target="../tags/tag1391.xml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tags" Target="../tags/tag1390.xml"/><Relationship Id="rId16" Type="http://schemas.openxmlformats.org/officeDocument/2006/relationships/image" Target="../media/image86.png"/><Relationship Id="rId1" Type="http://schemas.openxmlformats.org/officeDocument/2006/relationships/tags" Target="../tags/tag1389.xml"/><Relationship Id="rId6" Type="http://schemas.openxmlformats.org/officeDocument/2006/relationships/image" Target="../media/image59.png"/><Relationship Id="rId11" Type="http://schemas.openxmlformats.org/officeDocument/2006/relationships/image" Target="../media/image82.jpe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7.png"/><Relationship Id="rId10" Type="http://schemas.openxmlformats.org/officeDocument/2006/relationships/image" Target="../media/image81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6.xml"/><Relationship Id="rId7" Type="http://schemas.openxmlformats.org/officeDocument/2006/relationships/image" Target="../media/image8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91.jpeg"/><Relationship Id="rId3" Type="http://schemas.openxmlformats.org/officeDocument/2006/relationships/tags" Target="../tags/tag1394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90.jpeg"/><Relationship Id="rId2" Type="http://schemas.openxmlformats.org/officeDocument/2006/relationships/tags" Target="../tags/tag1393.xml"/><Relationship Id="rId16" Type="http://schemas.openxmlformats.org/officeDocument/2006/relationships/image" Target="../media/image93.png"/><Relationship Id="rId1" Type="http://schemas.openxmlformats.org/officeDocument/2006/relationships/tags" Target="../tags/tag1392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89.jpeg"/><Relationship Id="rId5" Type="http://schemas.openxmlformats.org/officeDocument/2006/relationships/tags" Target="../tags/tag1396.xml"/><Relationship Id="rId15" Type="http://schemas.openxmlformats.org/officeDocument/2006/relationships/image" Target="../media/image7.png"/><Relationship Id="rId10" Type="http://schemas.openxmlformats.org/officeDocument/2006/relationships/image" Target="../media/image88.jpeg"/><Relationship Id="rId4" Type="http://schemas.openxmlformats.org/officeDocument/2006/relationships/tags" Target="../tags/tag1395.xml"/><Relationship Id="rId9" Type="http://schemas.openxmlformats.org/officeDocument/2006/relationships/image" Target="../media/image87.jpeg"/><Relationship Id="rId14" Type="http://schemas.openxmlformats.org/officeDocument/2006/relationships/image" Target="../media/image9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04.xml"/><Relationship Id="rId13" Type="http://schemas.openxmlformats.org/officeDocument/2006/relationships/tags" Target="../tags/tag1409.xml"/><Relationship Id="rId18" Type="http://schemas.openxmlformats.org/officeDocument/2006/relationships/tags" Target="../tags/tag1414.xml"/><Relationship Id="rId26" Type="http://schemas.openxmlformats.org/officeDocument/2006/relationships/tags" Target="../tags/tag1422.xml"/><Relationship Id="rId3" Type="http://schemas.openxmlformats.org/officeDocument/2006/relationships/tags" Target="../tags/tag1399.xml"/><Relationship Id="rId21" Type="http://schemas.openxmlformats.org/officeDocument/2006/relationships/tags" Target="../tags/tag1417.xml"/><Relationship Id="rId7" Type="http://schemas.openxmlformats.org/officeDocument/2006/relationships/tags" Target="../tags/tag1403.xml"/><Relationship Id="rId12" Type="http://schemas.openxmlformats.org/officeDocument/2006/relationships/tags" Target="../tags/tag1408.xml"/><Relationship Id="rId17" Type="http://schemas.openxmlformats.org/officeDocument/2006/relationships/tags" Target="../tags/tag1413.xml"/><Relationship Id="rId25" Type="http://schemas.openxmlformats.org/officeDocument/2006/relationships/tags" Target="../tags/tag1421.xml"/><Relationship Id="rId2" Type="http://schemas.openxmlformats.org/officeDocument/2006/relationships/tags" Target="../tags/tag1398.xml"/><Relationship Id="rId16" Type="http://schemas.openxmlformats.org/officeDocument/2006/relationships/tags" Target="../tags/tag1412.xml"/><Relationship Id="rId20" Type="http://schemas.openxmlformats.org/officeDocument/2006/relationships/tags" Target="../tags/tag1416.xml"/><Relationship Id="rId29" Type="http://schemas.openxmlformats.org/officeDocument/2006/relationships/image" Target="../media/image95.png"/><Relationship Id="rId1" Type="http://schemas.openxmlformats.org/officeDocument/2006/relationships/tags" Target="../tags/tag1397.xml"/><Relationship Id="rId6" Type="http://schemas.openxmlformats.org/officeDocument/2006/relationships/tags" Target="../tags/tag1402.xml"/><Relationship Id="rId11" Type="http://schemas.openxmlformats.org/officeDocument/2006/relationships/tags" Target="../tags/tag1407.xml"/><Relationship Id="rId24" Type="http://schemas.openxmlformats.org/officeDocument/2006/relationships/tags" Target="../tags/tag1420.xml"/><Relationship Id="rId5" Type="http://schemas.openxmlformats.org/officeDocument/2006/relationships/tags" Target="../tags/tag1401.xml"/><Relationship Id="rId15" Type="http://schemas.openxmlformats.org/officeDocument/2006/relationships/tags" Target="../tags/tag1411.xml"/><Relationship Id="rId23" Type="http://schemas.openxmlformats.org/officeDocument/2006/relationships/tags" Target="../tags/tag1419.xml"/><Relationship Id="rId28" Type="http://schemas.openxmlformats.org/officeDocument/2006/relationships/image" Target="../media/image94.png"/><Relationship Id="rId10" Type="http://schemas.openxmlformats.org/officeDocument/2006/relationships/tags" Target="../tags/tag1406.xml"/><Relationship Id="rId19" Type="http://schemas.openxmlformats.org/officeDocument/2006/relationships/tags" Target="../tags/tag1415.xml"/><Relationship Id="rId31" Type="http://schemas.openxmlformats.org/officeDocument/2006/relationships/image" Target="../media/image7.png"/><Relationship Id="rId4" Type="http://schemas.openxmlformats.org/officeDocument/2006/relationships/tags" Target="../tags/tag1400.xml"/><Relationship Id="rId9" Type="http://schemas.openxmlformats.org/officeDocument/2006/relationships/tags" Target="../tags/tag1405.xml"/><Relationship Id="rId14" Type="http://schemas.openxmlformats.org/officeDocument/2006/relationships/tags" Target="../tags/tag1410.xml"/><Relationship Id="rId22" Type="http://schemas.openxmlformats.org/officeDocument/2006/relationships/tags" Target="../tags/tag1418.xml"/><Relationship Id="rId27" Type="http://schemas.openxmlformats.org/officeDocument/2006/relationships/slideLayout" Target="../slideLayouts/slideLayout19.xml"/><Relationship Id="rId30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9.jpeg"/><Relationship Id="rId2" Type="http://schemas.openxmlformats.org/officeDocument/2006/relationships/tags" Target="../tags/tag1424.xml"/><Relationship Id="rId1" Type="http://schemas.openxmlformats.org/officeDocument/2006/relationships/tags" Target="../tags/tag1423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3.jpeg"/><Relationship Id="rId2" Type="http://schemas.openxmlformats.org/officeDocument/2006/relationships/tags" Target="../tags/tag1426.xml"/><Relationship Id="rId1" Type="http://schemas.openxmlformats.org/officeDocument/2006/relationships/tags" Target="../tags/tag1425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10" Type="http://schemas.openxmlformats.org/officeDocument/2006/relationships/image" Target="../media/image7.pn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29.xml"/><Relationship Id="rId7" Type="http://schemas.openxmlformats.org/officeDocument/2006/relationships/image" Target="../media/image108.jpeg"/><Relationship Id="rId2" Type="http://schemas.openxmlformats.org/officeDocument/2006/relationships/tags" Target="../tags/tag1428.xml"/><Relationship Id="rId1" Type="http://schemas.openxmlformats.org/officeDocument/2006/relationships/tags" Target="../tags/tag142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37.xml"/><Relationship Id="rId13" Type="http://schemas.openxmlformats.org/officeDocument/2006/relationships/tags" Target="../tags/tag1442.xml"/><Relationship Id="rId18" Type="http://schemas.openxmlformats.org/officeDocument/2006/relationships/image" Target="../media/image112.png"/><Relationship Id="rId3" Type="http://schemas.openxmlformats.org/officeDocument/2006/relationships/tags" Target="../tags/tag1432.xml"/><Relationship Id="rId7" Type="http://schemas.openxmlformats.org/officeDocument/2006/relationships/tags" Target="../tags/tag1436.xml"/><Relationship Id="rId12" Type="http://schemas.openxmlformats.org/officeDocument/2006/relationships/tags" Target="../tags/tag1441.xml"/><Relationship Id="rId17" Type="http://schemas.openxmlformats.org/officeDocument/2006/relationships/image" Target="../media/image111.jpeg"/><Relationship Id="rId2" Type="http://schemas.openxmlformats.org/officeDocument/2006/relationships/tags" Target="../tags/tag1431.xml"/><Relationship Id="rId16" Type="http://schemas.openxmlformats.org/officeDocument/2006/relationships/image" Target="../media/image110.jpeg"/><Relationship Id="rId20" Type="http://schemas.openxmlformats.org/officeDocument/2006/relationships/image" Target="../media/image7.png"/><Relationship Id="rId1" Type="http://schemas.openxmlformats.org/officeDocument/2006/relationships/tags" Target="../tags/tag1430.xml"/><Relationship Id="rId6" Type="http://schemas.openxmlformats.org/officeDocument/2006/relationships/tags" Target="../tags/tag1435.xml"/><Relationship Id="rId11" Type="http://schemas.openxmlformats.org/officeDocument/2006/relationships/tags" Target="../tags/tag1440.xml"/><Relationship Id="rId5" Type="http://schemas.openxmlformats.org/officeDocument/2006/relationships/tags" Target="../tags/tag1434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1439.xml"/><Relationship Id="rId19" Type="http://schemas.openxmlformats.org/officeDocument/2006/relationships/image" Target="../media/image113.png"/><Relationship Id="rId4" Type="http://schemas.openxmlformats.org/officeDocument/2006/relationships/tags" Target="../tags/tag1433.xml"/><Relationship Id="rId9" Type="http://schemas.openxmlformats.org/officeDocument/2006/relationships/tags" Target="../tags/tag1438.xml"/><Relationship Id="rId14" Type="http://schemas.openxmlformats.org/officeDocument/2006/relationships/tags" Target="../tags/tag14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51.xml"/><Relationship Id="rId13" Type="http://schemas.openxmlformats.org/officeDocument/2006/relationships/tags" Target="../tags/tag1456.xml"/><Relationship Id="rId18" Type="http://schemas.openxmlformats.org/officeDocument/2006/relationships/image" Target="../media/image114.png"/><Relationship Id="rId3" Type="http://schemas.openxmlformats.org/officeDocument/2006/relationships/tags" Target="../tags/tag1446.xml"/><Relationship Id="rId21" Type="http://schemas.openxmlformats.org/officeDocument/2006/relationships/image" Target="../media/image109.svg"/><Relationship Id="rId7" Type="http://schemas.openxmlformats.org/officeDocument/2006/relationships/tags" Target="../tags/tag1450.xml"/><Relationship Id="rId12" Type="http://schemas.openxmlformats.org/officeDocument/2006/relationships/tags" Target="../tags/tag1455.xml"/><Relationship Id="rId17" Type="http://schemas.openxmlformats.org/officeDocument/2006/relationships/slideLayout" Target="../slideLayouts/slideLayout18.xml"/><Relationship Id="rId2" Type="http://schemas.openxmlformats.org/officeDocument/2006/relationships/tags" Target="../tags/tag1445.xml"/><Relationship Id="rId16" Type="http://schemas.openxmlformats.org/officeDocument/2006/relationships/tags" Target="../tags/tag1459.xml"/><Relationship Id="rId20" Type="http://schemas.openxmlformats.org/officeDocument/2006/relationships/image" Target="../media/image115.png"/><Relationship Id="rId1" Type="http://schemas.openxmlformats.org/officeDocument/2006/relationships/tags" Target="../tags/tag1444.xml"/><Relationship Id="rId6" Type="http://schemas.openxmlformats.org/officeDocument/2006/relationships/tags" Target="../tags/tag1449.xml"/><Relationship Id="rId11" Type="http://schemas.openxmlformats.org/officeDocument/2006/relationships/tags" Target="../tags/tag1454.xml"/><Relationship Id="rId24" Type="http://schemas.openxmlformats.org/officeDocument/2006/relationships/image" Target="../media/image7.png"/><Relationship Id="rId5" Type="http://schemas.openxmlformats.org/officeDocument/2006/relationships/tags" Target="../tags/tag1448.xml"/><Relationship Id="rId15" Type="http://schemas.openxmlformats.org/officeDocument/2006/relationships/tags" Target="../tags/tag1458.xml"/><Relationship Id="rId23" Type="http://schemas.openxmlformats.org/officeDocument/2006/relationships/image" Target="../media/image8.png"/><Relationship Id="rId10" Type="http://schemas.openxmlformats.org/officeDocument/2006/relationships/tags" Target="../tags/tag1453.xml"/><Relationship Id="rId19" Type="http://schemas.openxmlformats.org/officeDocument/2006/relationships/image" Target="../media/image107.svg"/><Relationship Id="rId4" Type="http://schemas.openxmlformats.org/officeDocument/2006/relationships/tags" Target="../tags/tag1447.xml"/><Relationship Id="rId9" Type="http://schemas.openxmlformats.org/officeDocument/2006/relationships/tags" Target="../tags/tag1452.xml"/><Relationship Id="rId14" Type="http://schemas.openxmlformats.org/officeDocument/2006/relationships/tags" Target="../tags/tag1457.xml"/><Relationship Id="rId2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60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10" Type="http://schemas.openxmlformats.org/officeDocument/2006/relationships/image" Target="../media/image7.pn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13" Type="http://schemas.openxmlformats.org/officeDocument/2006/relationships/image" Target="../media/image129.jpeg"/><Relationship Id="rId3" Type="http://schemas.openxmlformats.org/officeDocument/2006/relationships/tags" Target="../tags/tag1463.xml"/><Relationship Id="rId7" Type="http://schemas.openxmlformats.org/officeDocument/2006/relationships/image" Target="../media/image123.jpeg"/><Relationship Id="rId12" Type="http://schemas.openxmlformats.org/officeDocument/2006/relationships/image" Target="../media/image128.jpeg"/><Relationship Id="rId2" Type="http://schemas.openxmlformats.org/officeDocument/2006/relationships/tags" Target="../tags/tag1462.xml"/><Relationship Id="rId16" Type="http://schemas.openxmlformats.org/officeDocument/2006/relationships/image" Target="../media/image7.png"/><Relationship Id="rId1" Type="http://schemas.openxmlformats.org/officeDocument/2006/relationships/tags" Target="../tags/tag1461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27.jpeg"/><Relationship Id="rId5" Type="http://schemas.openxmlformats.org/officeDocument/2006/relationships/tags" Target="../tags/tag1465.xml"/><Relationship Id="rId15" Type="http://schemas.openxmlformats.org/officeDocument/2006/relationships/image" Target="../media/image131.jpeg"/><Relationship Id="rId10" Type="http://schemas.openxmlformats.org/officeDocument/2006/relationships/image" Target="../media/image126.jpeg"/><Relationship Id="rId4" Type="http://schemas.openxmlformats.org/officeDocument/2006/relationships/tags" Target="../tags/tag1464.xml"/><Relationship Id="rId9" Type="http://schemas.openxmlformats.org/officeDocument/2006/relationships/image" Target="../media/image125.jpeg"/><Relationship Id="rId14" Type="http://schemas.openxmlformats.org/officeDocument/2006/relationships/image" Target="../media/image13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5.jpeg"/><Relationship Id="rId18" Type="http://schemas.openxmlformats.org/officeDocument/2006/relationships/image" Target="../media/image7.png"/><Relationship Id="rId3" Type="http://schemas.openxmlformats.org/officeDocument/2006/relationships/tags" Target="../tags/tag1468.xml"/><Relationship Id="rId7" Type="http://schemas.openxmlformats.org/officeDocument/2006/relationships/tags" Target="../tags/tag1472.xml"/><Relationship Id="rId12" Type="http://schemas.openxmlformats.org/officeDocument/2006/relationships/image" Target="../media/image134.jpeg"/><Relationship Id="rId17" Type="http://schemas.openxmlformats.org/officeDocument/2006/relationships/image" Target="../media/image139.jpeg"/><Relationship Id="rId2" Type="http://schemas.openxmlformats.org/officeDocument/2006/relationships/tags" Target="../tags/tag1467.xml"/><Relationship Id="rId16" Type="http://schemas.openxmlformats.org/officeDocument/2006/relationships/image" Target="../media/image138.jpeg"/><Relationship Id="rId1" Type="http://schemas.openxmlformats.org/officeDocument/2006/relationships/tags" Target="../tags/tag1466.xml"/><Relationship Id="rId6" Type="http://schemas.openxmlformats.org/officeDocument/2006/relationships/tags" Target="../tags/tag1471.xml"/><Relationship Id="rId11" Type="http://schemas.openxmlformats.org/officeDocument/2006/relationships/image" Target="../media/image133.jpeg"/><Relationship Id="rId5" Type="http://schemas.openxmlformats.org/officeDocument/2006/relationships/tags" Target="../tags/tag1470.xml"/><Relationship Id="rId15" Type="http://schemas.openxmlformats.org/officeDocument/2006/relationships/image" Target="../media/image137.jpeg"/><Relationship Id="rId10" Type="http://schemas.openxmlformats.org/officeDocument/2006/relationships/image" Target="../media/image132.jpeg"/><Relationship Id="rId4" Type="http://schemas.openxmlformats.org/officeDocument/2006/relationships/tags" Target="../tags/tag1469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1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11.png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10.png"/><Relationship Id="rId2" Type="http://schemas.openxmlformats.org/officeDocument/2006/relationships/tags" Target="../tags/tag14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10" Type="http://schemas.openxmlformats.org/officeDocument/2006/relationships/tags" Target="../tags/tag148.xml"/><Relationship Id="rId19" Type="http://schemas.openxmlformats.org/officeDocument/2006/relationships/image" Target="../media/image7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480.xml"/><Relationship Id="rId13" Type="http://schemas.openxmlformats.org/officeDocument/2006/relationships/tags" Target="../tags/tag1485.xml"/><Relationship Id="rId18" Type="http://schemas.openxmlformats.org/officeDocument/2006/relationships/notesSlide" Target="../notesSlides/notesSlide17.xml"/><Relationship Id="rId26" Type="http://schemas.openxmlformats.org/officeDocument/2006/relationships/image" Target="../media/image7.png"/><Relationship Id="rId3" Type="http://schemas.openxmlformats.org/officeDocument/2006/relationships/tags" Target="../tags/tag1475.xml"/><Relationship Id="rId21" Type="http://schemas.openxmlformats.org/officeDocument/2006/relationships/image" Target="../media/image142.png"/><Relationship Id="rId7" Type="http://schemas.openxmlformats.org/officeDocument/2006/relationships/tags" Target="../tags/tag1479.xml"/><Relationship Id="rId12" Type="http://schemas.openxmlformats.org/officeDocument/2006/relationships/tags" Target="../tags/tag1484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146.jpeg"/><Relationship Id="rId2" Type="http://schemas.openxmlformats.org/officeDocument/2006/relationships/tags" Target="../tags/tag1474.xml"/><Relationship Id="rId16" Type="http://schemas.openxmlformats.org/officeDocument/2006/relationships/tags" Target="../tags/tag1488.xml"/><Relationship Id="rId20" Type="http://schemas.openxmlformats.org/officeDocument/2006/relationships/image" Target="../media/image141.jpeg"/><Relationship Id="rId1" Type="http://schemas.openxmlformats.org/officeDocument/2006/relationships/tags" Target="../tags/tag1473.xml"/><Relationship Id="rId6" Type="http://schemas.openxmlformats.org/officeDocument/2006/relationships/tags" Target="../tags/tag1478.xml"/><Relationship Id="rId11" Type="http://schemas.openxmlformats.org/officeDocument/2006/relationships/tags" Target="../tags/tag1483.xml"/><Relationship Id="rId24" Type="http://schemas.openxmlformats.org/officeDocument/2006/relationships/image" Target="../media/image145.jpeg"/><Relationship Id="rId5" Type="http://schemas.openxmlformats.org/officeDocument/2006/relationships/tags" Target="../tags/tag1477.xml"/><Relationship Id="rId15" Type="http://schemas.openxmlformats.org/officeDocument/2006/relationships/tags" Target="../tags/tag1487.xml"/><Relationship Id="rId23" Type="http://schemas.openxmlformats.org/officeDocument/2006/relationships/image" Target="../media/image144.jpeg"/><Relationship Id="rId10" Type="http://schemas.openxmlformats.org/officeDocument/2006/relationships/tags" Target="../tags/tag1482.xml"/><Relationship Id="rId19" Type="http://schemas.openxmlformats.org/officeDocument/2006/relationships/image" Target="../media/image140.png"/><Relationship Id="rId4" Type="http://schemas.openxmlformats.org/officeDocument/2006/relationships/tags" Target="../tags/tag1476.xml"/><Relationship Id="rId9" Type="http://schemas.openxmlformats.org/officeDocument/2006/relationships/tags" Target="../tags/tag1481.xml"/><Relationship Id="rId14" Type="http://schemas.openxmlformats.org/officeDocument/2006/relationships/tags" Target="../tags/tag1486.xml"/><Relationship Id="rId22" Type="http://schemas.openxmlformats.org/officeDocument/2006/relationships/image" Target="../media/image14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496.xml"/><Relationship Id="rId13" Type="http://schemas.openxmlformats.org/officeDocument/2006/relationships/image" Target="../media/image10.png"/><Relationship Id="rId18" Type="http://schemas.openxmlformats.org/officeDocument/2006/relationships/image" Target="../media/image7.png"/><Relationship Id="rId3" Type="http://schemas.openxmlformats.org/officeDocument/2006/relationships/tags" Target="../tags/tag1491.xml"/><Relationship Id="rId7" Type="http://schemas.openxmlformats.org/officeDocument/2006/relationships/tags" Target="../tags/tag1495.xml"/><Relationship Id="rId12" Type="http://schemas.openxmlformats.org/officeDocument/2006/relationships/image" Target="../media/image9.png"/><Relationship Id="rId17" Type="http://schemas.openxmlformats.org/officeDocument/2006/relationships/image" Target="../media/image149.png"/><Relationship Id="rId2" Type="http://schemas.openxmlformats.org/officeDocument/2006/relationships/tags" Target="../tags/tag1490.xml"/><Relationship Id="rId16" Type="http://schemas.openxmlformats.org/officeDocument/2006/relationships/image" Target="../media/image148.png"/><Relationship Id="rId1" Type="http://schemas.openxmlformats.org/officeDocument/2006/relationships/tags" Target="../tags/tag1489.xml"/><Relationship Id="rId6" Type="http://schemas.openxmlformats.org/officeDocument/2006/relationships/tags" Target="../tags/tag1494.xml"/><Relationship Id="rId11" Type="http://schemas.openxmlformats.org/officeDocument/2006/relationships/image" Target="../media/image12.png"/><Relationship Id="rId5" Type="http://schemas.openxmlformats.org/officeDocument/2006/relationships/tags" Target="../tags/tag1493.xml"/><Relationship Id="rId15" Type="http://schemas.openxmlformats.org/officeDocument/2006/relationships/image" Target="../media/image147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492.xml"/><Relationship Id="rId9" Type="http://schemas.openxmlformats.org/officeDocument/2006/relationships/tags" Target="../tags/tag1497.xml"/><Relationship Id="rId1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505.xml"/><Relationship Id="rId13" Type="http://schemas.openxmlformats.org/officeDocument/2006/relationships/tags" Target="../tags/tag1510.xml"/><Relationship Id="rId18" Type="http://schemas.openxmlformats.org/officeDocument/2006/relationships/tags" Target="../tags/tag1515.xml"/><Relationship Id="rId3" Type="http://schemas.openxmlformats.org/officeDocument/2006/relationships/tags" Target="../tags/tag1500.xml"/><Relationship Id="rId21" Type="http://schemas.openxmlformats.org/officeDocument/2006/relationships/image" Target="../media/image147.png"/><Relationship Id="rId7" Type="http://schemas.openxmlformats.org/officeDocument/2006/relationships/tags" Target="../tags/tag1504.xml"/><Relationship Id="rId12" Type="http://schemas.openxmlformats.org/officeDocument/2006/relationships/tags" Target="../tags/tag1509.xml"/><Relationship Id="rId17" Type="http://schemas.openxmlformats.org/officeDocument/2006/relationships/tags" Target="../tags/tag1514.xml"/><Relationship Id="rId2" Type="http://schemas.openxmlformats.org/officeDocument/2006/relationships/tags" Target="../tags/tag1499.xml"/><Relationship Id="rId16" Type="http://schemas.openxmlformats.org/officeDocument/2006/relationships/tags" Target="../tags/tag1513.xml"/><Relationship Id="rId20" Type="http://schemas.openxmlformats.org/officeDocument/2006/relationships/notesSlide" Target="../notesSlides/notesSlide18.xml"/><Relationship Id="rId1" Type="http://schemas.openxmlformats.org/officeDocument/2006/relationships/tags" Target="../tags/tag1498.xml"/><Relationship Id="rId6" Type="http://schemas.openxmlformats.org/officeDocument/2006/relationships/tags" Target="../tags/tag1503.xml"/><Relationship Id="rId11" Type="http://schemas.openxmlformats.org/officeDocument/2006/relationships/tags" Target="../tags/tag1508.xml"/><Relationship Id="rId5" Type="http://schemas.openxmlformats.org/officeDocument/2006/relationships/tags" Target="../tags/tag1502.xml"/><Relationship Id="rId15" Type="http://schemas.openxmlformats.org/officeDocument/2006/relationships/tags" Target="../tags/tag1512.xml"/><Relationship Id="rId23" Type="http://schemas.openxmlformats.org/officeDocument/2006/relationships/image" Target="../media/image7.png"/><Relationship Id="rId10" Type="http://schemas.openxmlformats.org/officeDocument/2006/relationships/tags" Target="../tags/tag1507.xml"/><Relationship Id="rId19" Type="http://schemas.openxmlformats.org/officeDocument/2006/relationships/slideLayout" Target="../slideLayouts/slideLayout18.xml"/><Relationship Id="rId4" Type="http://schemas.openxmlformats.org/officeDocument/2006/relationships/tags" Target="../tags/tag1501.xml"/><Relationship Id="rId9" Type="http://schemas.openxmlformats.org/officeDocument/2006/relationships/tags" Target="../tags/tag1506.xml"/><Relationship Id="rId14" Type="http://schemas.openxmlformats.org/officeDocument/2006/relationships/tags" Target="../tags/tag1511.xml"/><Relationship Id="rId22" Type="http://schemas.openxmlformats.org/officeDocument/2006/relationships/image" Target="../media/image1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18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517.xml"/><Relationship Id="rId1" Type="http://schemas.openxmlformats.org/officeDocument/2006/relationships/tags" Target="../tags/tag15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20.xml"/><Relationship Id="rId4" Type="http://schemas.openxmlformats.org/officeDocument/2006/relationships/tags" Target="../tags/tag1519.xml"/><Relationship Id="rId9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tags" Target="../tags/tag1523.xml"/><Relationship Id="rId7" Type="http://schemas.openxmlformats.org/officeDocument/2006/relationships/image" Target="../media/image3.png"/><Relationship Id="rId12" Type="http://schemas.openxmlformats.org/officeDocument/2006/relationships/image" Target="../media/image155.png"/><Relationship Id="rId2" Type="http://schemas.openxmlformats.org/officeDocument/2006/relationships/tags" Target="../tags/tag1522.xml"/><Relationship Id="rId1" Type="http://schemas.openxmlformats.org/officeDocument/2006/relationships/tags" Target="../tags/tag1521.xml"/><Relationship Id="rId6" Type="http://schemas.openxmlformats.org/officeDocument/2006/relationships/image" Target="../media/image151.png"/><Relationship Id="rId11" Type="http://schemas.openxmlformats.org/officeDocument/2006/relationships/image" Target="../media/image15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53.png"/><Relationship Id="rId4" Type="http://schemas.openxmlformats.org/officeDocument/2006/relationships/tags" Target="../tags/tag152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5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7.png"/><Relationship Id="rId5" Type="http://schemas.openxmlformats.org/officeDocument/2006/relationships/tags" Target="../tags/tag158.xml"/><Relationship Id="rId10" Type="http://schemas.openxmlformats.org/officeDocument/2006/relationships/image" Target="../media/image8.png"/><Relationship Id="rId4" Type="http://schemas.openxmlformats.org/officeDocument/2006/relationships/tags" Target="../tags/tag157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3" Type="http://schemas.openxmlformats.org/officeDocument/2006/relationships/tags" Target="../tags/tag162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image" Target="../media/image7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15.jpe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image" Target="../media/image14.jpe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image" Target="../media/image18.jpeg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image" Target="../media/image17.jpeg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image" Target="../media/image21.jpe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16.jpe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notesSlide" Target="../notesSlides/notesSlide2.xml"/><Relationship Id="rId28" Type="http://schemas.openxmlformats.org/officeDocument/2006/relationships/image" Target="../media/image20.jpeg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.jpeg"/><Relationship Id="rId3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3" Type="http://schemas.openxmlformats.org/officeDocument/2006/relationships/tags" Target="../tags/tag202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image" Target="../media/image7.png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image" Target="../media/image24.jpeg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image" Target="../media/image23.png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image" Target="../media/image25.jpeg"/><Relationship Id="rId3" Type="http://schemas.openxmlformats.org/officeDocument/2006/relationships/tags" Target="../tags/tag221.xml"/><Relationship Id="rId21" Type="http://schemas.openxmlformats.org/officeDocument/2006/relationships/image" Target="../media/image7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22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27.jpe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10" Type="http://schemas.openxmlformats.org/officeDocument/2006/relationships/tags" Target="../tags/tag228.xml"/><Relationship Id="rId19" Type="http://schemas.openxmlformats.org/officeDocument/2006/relationships/image" Target="../media/image26.jpe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236.xml"/><Relationship Id="rId21" Type="http://schemas.openxmlformats.org/officeDocument/2006/relationships/image" Target="../media/image30.jpeg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image" Target="../media/image29.jpeg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image" Target="../media/image7.png"/><Relationship Id="rId10" Type="http://schemas.openxmlformats.org/officeDocument/2006/relationships/tags" Target="../tags/tag243.xml"/><Relationship Id="rId19" Type="http://schemas.openxmlformats.org/officeDocument/2006/relationships/image" Target="../media/image28.jpe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99535" y="1839595"/>
            <a:ext cx="3556635" cy="652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44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润圆-65简" panose="00020600040101010101" pitchFamily="18" charset="-122"/>
              </a:rPr>
              <a:t>2023</a:t>
            </a:r>
            <a:r>
              <a:rPr lang="zh-CN" altLang="en-US" sz="44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润圆-65简" panose="00020600040101010101" pitchFamily="18" charset="-122"/>
              </a:rPr>
              <a:t>年度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06930" y="2867025"/>
            <a:ext cx="6513195" cy="1360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8000" b="1" cap="all" dirty="0" smtClean="0">
                <a:solidFill>
                  <a:srgbClr val="0B1146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润圆-65简" panose="00020600040101010101" pitchFamily="18" charset="-122"/>
              </a:rPr>
              <a:t>工作总结汇报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38120" y="3966210"/>
            <a:ext cx="5146040" cy="3905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zh-CN" sz="2000" dirty="0" smtClean="0">
                <a:solidFill>
                  <a:srgbClr val="0B1146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润圆-65简" panose="00020600040101010101" pitchFamily="18" charset="-122"/>
              </a:rPr>
              <a:t>  </a:t>
            </a:r>
            <a:r>
              <a:rPr lang="en-US" altLang="zh-CN" sz="2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润圆-65简" panose="00020600040101010101" pitchFamily="18" charset="-122"/>
              </a:rPr>
              <a:t> </a:t>
            </a:r>
            <a:endParaRPr lang="zh-CN" altLang="en-US" sz="20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汉仪润圆-65简" panose="00020600040101010101" pitchFamily="18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11855" y="4396740"/>
            <a:ext cx="3938905" cy="76200"/>
            <a:chOff x="7201371" y="5721151"/>
            <a:chExt cx="3672408" cy="38764"/>
          </a:xfrm>
        </p:grpSpPr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>
              <a:off x="7201371" y="5721151"/>
              <a:ext cx="3672408" cy="0"/>
            </a:xfrm>
            <a:prstGeom prst="line">
              <a:avLst/>
            </a:prstGeom>
            <a:ln>
              <a:solidFill>
                <a:srgbClr val="D4475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8"/>
              </p:custDataLst>
            </p:nvPr>
          </p:nvCxnSpPr>
          <p:spPr>
            <a:xfrm>
              <a:off x="7201371" y="5759915"/>
              <a:ext cx="3672408" cy="0"/>
            </a:xfrm>
            <a:prstGeom prst="line">
              <a:avLst/>
            </a:prstGeom>
            <a:ln>
              <a:solidFill>
                <a:srgbClr val="D44750">
                  <a:alpha val="6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11"/>
          <p:cNvSpPr/>
          <p:nvPr>
            <p:custDataLst>
              <p:tags r:id="rId1"/>
            </p:custDataLst>
          </p:nvPr>
        </p:nvSpPr>
        <p:spPr>
          <a:xfrm>
            <a:off x="3814043" y="5032329"/>
            <a:ext cx="3023403" cy="601681"/>
          </a:xfrm>
          <a:prstGeom prst="roundRect">
            <a:avLst>
              <a:gd name="adj" fmla="val 50000"/>
            </a:avLst>
          </a:prstGeom>
          <a:solidFill>
            <a:srgbClr val="E9A293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汇报人：金建华</a:t>
            </a:r>
            <a:r>
              <a:rPr lang="en-US" altLang="zh-CN" sz="1600" b="1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汉仪润圆-65简" panose="00020600040101010101" pitchFamily="18" charset="-122"/>
                <a:ea typeface="汉仪润圆-65简" panose="00020600040101010101" pitchFamily="18" charset="-122"/>
                <a:cs typeface="+mn-ea"/>
                <a:sym typeface="汉仪润圆-65简" panose="00020600040101010101" pitchFamily="18" charset="-122"/>
              </a:rPr>
              <a:t> </a:t>
            </a:r>
          </a:p>
        </p:txBody>
      </p:sp>
      <p:pic>
        <p:nvPicPr>
          <p:cNvPr id="2" name="图片" descr="51yuansu.457855com___123646446053195cc47e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50495" y="120650"/>
            <a:ext cx="3805555" cy="2163445"/>
          </a:xfrm>
          <a:prstGeom prst="rect">
            <a:avLst/>
          </a:prstGeom>
        </p:spPr>
      </p:pic>
      <p:pic>
        <p:nvPicPr>
          <p:cNvPr id="4" name="图片" descr="51yuansu.com___123646446456789053195cc47e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8735" y="2632075"/>
            <a:ext cx="6921500" cy="4086225"/>
          </a:xfrm>
          <a:prstGeom prst="rect">
            <a:avLst/>
          </a:prstGeom>
        </p:spPr>
      </p:pic>
      <p:pic>
        <p:nvPicPr>
          <p:cNvPr id="3" name="图片" descr="51yuansu.457855com___123646446053195cc47e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5415" y="3892550"/>
            <a:ext cx="1102360" cy="2882900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5" y="4541520"/>
            <a:ext cx="955675" cy="97917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033520" y="824865"/>
            <a:ext cx="43611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黑体" panose="02010609060101010101" charset="-122"/>
                <a:ea typeface="黑体" panose="02010609060101010101" charset="-122"/>
              </a:rPr>
              <a:t>桃园食堂</a:t>
            </a:r>
          </a:p>
        </p:txBody>
      </p:sp>
      <p:pic>
        <p:nvPicPr>
          <p:cNvPr id="19" name="图片 18" descr="华餐logo黑体字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43434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 descr="7b0a202020202274657874626f78223a2022220a7d0a"/>
          <p:cNvGrpSpPr/>
          <p:nvPr/>
        </p:nvGrpSpPr>
        <p:grpSpPr>
          <a:xfrm>
            <a:off x="1235710" y="111760"/>
            <a:ext cx="4681220" cy="110553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270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271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272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273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274"/>
              </p:custDataLst>
            </p:nvPr>
          </p:nvSpPr>
          <p:spPr>
            <a:xfrm>
              <a:off x="5944" y="3659"/>
              <a:ext cx="7338" cy="2286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275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276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277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278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279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280"/>
              </p:custDataLst>
            </p:nvPr>
          </p:nvSpPr>
          <p:spPr>
            <a:xfrm>
              <a:off x="6373" y="3659"/>
              <a:ext cx="5931" cy="15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en-US" altLang="zh-CN" sz="16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en-US" altLang="zh-CN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品质管理</a:t>
              </a:r>
              <a:r>
                <a:rPr lang="en-US" altLang="zh-CN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培训工作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indent="457200" algn="just" fontAlgn="auto">
                <a:lnSpc>
                  <a:spcPct val="130000"/>
                </a:lnSpc>
              </a:pPr>
              <a:endParaRPr lang="zh-CN" altLang="en-US" sz="2000" b="1" spc="2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466975" y="775335"/>
            <a:ext cx="1553210" cy="3257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sub-title"/>
              </a:ext>
            </a:extLst>
          </a:bodyPr>
          <a:lstStyle/>
          <a:p>
            <a:pPr algn="l"/>
            <a:r>
              <a:rPr lang="en-US" altLang="zh-CN" sz="1600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</a:t>
            </a:r>
            <a:r>
              <a:rPr lang="zh-CN" altLang="en-US" sz="1600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培训工作</a:t>
            </a:r>
          </a:p>
        </p:txBody>
      </p:sp>
      <p:pic>
        <p:nvPicPr>
          <p:cNvPr id="7" name="图片 6" descr="微信图片_20231115102910"/>
          <p:cNvPicPr>
            <a:picLocks noChangeAspect="1"/>
          </p:cNvPicPr>
          <p:nvPr/>
        </p:nvPicPr>
        <p:blipFill>
          <a:blip r:embed="rId28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98"/>
          <a:stretch>
            <a:fillRect/>
          </a:stretch>
        </p:blipFill>
        <p:spPr>
          <a:xfrm>
            <a:off x="530225" y="1191895"/>
            <a:ext cx="1694815" cy="1848485"/>
          </a:xfrm>
          <a:prstGeom prst="roundRect">
            <a:avLst/>
          </a:prstGeom>
        </p:spPr>
      </p:pic>
      <p:pic>
        <p:nvPicPr>
          <p:cNvPr id="10" name="图片 9" descr="微信图片_202312041449056"/>
          <p:cNvPicPr>
            <a:picLocks noChangeAspect="1"/>
          </p:cNvPicPr>
          <p:nvPr/>
        </p:nvPicPr>
        <p:blipFill>
          <a:blip r:embed="rId28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65" y="1196975"/>
            <a:ext cx="1766570" cy="1842770"/>
          </a:xfrm>
          <a:prstGeom prst="roundRect">
            <a:avLst/>
          </a:prstGeom>
        </p:spPr>
      </p:pic>
      <p:pic>
        <p:nvPicPr>
          <p:cNvPr id="11" name="图片 10" descr="微信图片_202312041449055"/>
          <p:cNvPicPr>
            <a:picLocks noChangeAspect="1"/>
          </p:cNvPicPr>
          <p:nvPr/>
        </p:nvPicPr>
        <p:blipFill>
          <a:blip r:embed="rId28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60" y="1196340"/>
            <a:ext cx="1700530" cy="1842770"/>
          </a:xfrm>
          <a:prstGeom prst="roundRect">
            <a:avLst/>
          </a:prstGeom>
        </p:spPr>
      </p:pic>
      <p:pic>
        <p:nvPicPr>
          <p:cNvPr id="12" name="图片 11" descr="微信图片_202312041448596"/>
          <p:cNvPicPr>
            <a:picLocks noChangeAspect="1"/>
          </p:cNvPicPr>
          <p:nvPr/>
        </p:nvPicPr>
        <p:blipFill>
          <a:blip r:embed="rId28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6700" y="3278505"/>
            <a:ext cx="1800860" cy="1743075"/>
          </a:xfrm>
          <a:prstGeom prst="roundRect">
            <a:avLst/>
          </a:prstGeom>
        </p:spPr>
      </p:pic>
      <p:pic>
        <p:nvPicPr>
          <p:cNvPr id="13" name="图片 12" descr="微信图片_202312041448595"/>
          <p:cNvPicPr>
            <a:picLocks noChangeAspect="1"/>
          </p:cNvPicPr>
          <p:nvPr/>
        </p:nvPicPr>
        <p:blipFill>
          <a:blip r:embed="rId28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8445" y="1218565"/>
            <a:ext cx="1804035" cy="1821815"/>
          </a:xfrm>
          <a:prstGeom prst="roundRect">
            <a:avLst/>
          </a:prstGeom>
        </p:spPr>
      </p:pic>
      <p:pic>
        <p:nvPicPr>
          <p:cNvPr id="14" name="图片 13" descr="微信图片_20231204144911"/>
          <p:cNvPicPr>
            <a:picLocks noChangeAspect="1"/>
          </p:cNvPicPr>
          <p:nvPr/>
        </p:nvPicPr>
        <p:blipFill>
          <a:blip r:embed="rId28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30" y="1217295"/>
            <a:ext cx="1777365" cy="1821815"/>
          </a:xfrm>
          <a:prstGeom prst="roundRect">
            <a:avLst/>
          </a:prstGeom>
        </p:spPr>
      </p:pic>
      <p:pic>
        <p:nvPicPr>
          <p:cNvPr id="15" name="图片 14" descr="16"/>
          <p:cNvPicPr>
            <a:picLocks noChangeAspect="1"/>
          </p:cNvPicPr>
          <p:nvPr/>
        </p:nvPicPr>
        <p:blipFill>
          <a:blip r:embed="rId28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835" y="5412105"/>
            <a:ext cx="2186940" cy="1290955"/>
          </a:xfrm>
          <a:prstGeom prst="rect">
            <a:avLst/>
          </a:prstGeom>
        </p:spPr>
      </p:pic>
      <p:pic>
        <p:nvPicPr>
          <p:cNvPr id="16" name="图片 15" descr="微信图片_202312041449054"/>
          <p:cNvPicPr>
            <a:picLocks noChangeAspect="1"/>
          </p:cNvPicPr>
          <p:nvPr/>
        </p:nvPicPr>
        <p:blipFill>
          <a:blip r:embed="rId29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65" y="1217930"/>
            <a:ext cx="1729740" cy="1822450"/>
          </a:xfrm>
          <a:prstGeom prst="roundRect">
            <a:avLst/>
          </a:prstGeom>
        </p:spPr>
      </p:pic>
      <p:pic>
        <p:nvPicPr>
          <p:cNvPr id="17" name="图片 16" descr="微信图片_20231129170508"/>
          <p:cNvPicPr>
            <a:picLocks noChangeAspect="1"/>
          </p:cNvPicPr>
          <p:nvPr/>
        </p:nvPicPr>
        <p:blipFill>
          <a:blip r:embed="rId29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65" y="3278505"/>
            <a:ext cx="1889125" cy="1797050"/>
          </a:xfrm>
          <a:prstGeom prst="roundRect">
            <a:avLst/>
          </a:prstGeom>
        </p:spPr>
      </p:pic>
      <p:pic>
        <p:nvPicPr>
          <p:cNvPr id="19" name="图片 18" descr="微信图片_20231101162114"/>
          <p:cNvPicPr>
            <a:picLocks noChangeAspect="1"/>
          </p:cNvPicPr>
          <p:nvPr/>
        </p:nvPicPr>
        <p:blipFill>
          <a:blip r:embed="rId29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3230" y="3274060"/>
            <a:ext cx="1699895" cy="1747520"/>
          </a:xfrm>
          <a:prstGeom prst="roundRect">
            <a:avLst/>
          </a:prstGeom>
        </p:spPr>
      </p:pic>
      <p:pic>
        <p:nvPicPr>
          <p:cNvPr id="20" name="图片 19" descr="微信图片_20231101162148"/>
          <p:cNvPicPr>
            <a:picLocks noChangeAspect="1"/>
          </p:cNvPicPr>
          <p:nvPr/>
        </p:nvPicPr>
        <p:blipFill>
          <a:blip r:embed="rId29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3279140"/>
            <a:ext cx="1697990" cy="1746885"/>
          </a:xfrm>
          <a:prstGeom prst="roundRect">
            <a:avLst/>
          </a:prstGeom>
        </p:spPr>
      </p:pic>
      <p:pic>
        <p:nvPicPr>
          <p:cNvPr id="21" name="图片 20" descr="微信图片_20231101162232"/>
          <p:cNvPicPr>
            <a:picLocks noChangeAspect="1"/>
          </p:cNvPicPr>
          <p:nvPr/>
        </p:nvPicPr>
        <p:blipFill>
          <a:blip r:embed="rId29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" y="3279140"/>
            <a:ext cx="1665605" cy="1748155"/>
          </a:xfrm>
          <a:prstGeom prst="roundRect">
            <a:avLst/>
          </a:prstGeom>
        </p:spPr>
      </p:pic>
      <p:pic>
        <p:nvPicPr>
          <p:cNvPr id="22" name="图片 21" descr="微信图片_202312041449092"/>
          <p:cNvPicPr>
            <a:picLocks noChangeAspect="1"/>
          </p:cNvPicPr>
          <p:nvPr/>
        </p:nvPicPr>
        <p:blipFill>
          <a:blip r:embed="rId29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"/>
          <a:stretch>
            <a:fillRect/>
          </a:stretch>
        </p:blipFill>
        <p:spPr>
          <a:xfrm>
            <a:off x="2343785" y="3279775"/>
            <a:ext cx="1772285" cy="1741805"/>
          </a:xfrm>
          <a:prstGeom prst="roundRect">
            <a:avLst/>
          </a:prstGeom>
        </p:spPr>
      </p:pic>
      <p:grpSp>
        <p:nvGrpSpPr>
          <p:cNvPr id="23" name="组合 22" descr="7b0a202020202274657874626f78223a2022220a7d0a"/>
          <p:cNvGrpSpPr/>
          <p:nvPr/>
        </p:nvGrpSpPr>
        <p:grpSpPr>
          <a:xfrm>
            <a:off x="582295" y="5289576"/>
            <a:ext cx="10063765" cy="1473752"/>
            <a:chOff x="5402" y="3710"/>
            <a:chExt cx="8594" cy="4804"/>
          </a:xfrm>
        </p:grpSpPr>
        <p:grpSp>
          <p:nvGrpSpPr>
            <p:cNvPr id="24" name="组合 23"/>
            <p:cNvGrpSpPr/>
            <p:nvPr/>
          </p:nvGrpSpPr>
          <p:grpSpPr>
            <a:xfrm>
              <a:off x="5402" y="3710"/>
              <a:ext cx="8594" cy="3497"/>
              <a:chOff x="5402" y="3710"/>
              <a:chExt cx="8594" cy="3497"/>
            </a:xfrm>
          </p:grpSpPr>
          <p:sp>
            <p:nvSpPr>
              <p:cNvPr id="181" name="Freeform 107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108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109"/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111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5402" y="3741"/>
                <a:ext cx="8594" cy="3337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19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19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19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19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19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19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2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3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3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3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5622" y="3776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3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3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594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26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327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328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329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330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362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363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364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365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366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367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373"/>
              <p:cNvSpPr>
                <a:spLocks noEditPoint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3"/>
              </p:custDataLst>
            </p:nvPr>
          </p:nvSpPr>
          <p:spPr>
            <a:xfrm>
              <a:off x="5561" y="4045"/>
              <a:ext cx="8238" cy="446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全年组织班组针对性各类培训考核共计</a:t>
              </a:r>
              <a:r>
                <a:rPr lang="en-US" altLang="zh-CN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62</a:t>
              </a: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场，其中服务保洁周培训会议</a:t>
              </a:r>
              <a:r>
                <a:rPr lang="en-US" altLang="zh-CN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34</a:t>
              </a: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场，食品安全类培训会议</a:t>
              </a:r>
              <a:r>
                <a:rPr lang="en-US" altLang="zh-CN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14</a:t>
              </a: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场，燃气消防安全类培训会议</a:t>
              </a:r>
              <a:r>
                <a:rPr lang="en-US" altLang="zh-CN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14</a:t>
              </a: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场，定期针对窗口负责人及骨干人员进行食品安全考试，成绩存档。</a:t>
              </a:r>
            </a:p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pic>
        <p:nvPicPr>
          <p:cNvPr id="2" name="图片 1" descr="华餐logo黑体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386715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"/>
          <p:cNvSpPr/>
          <p:nvPr>
            <p:custDataLst>
              <p:tags r:id="rId1"/>
            </p:custDataLst>
          </p:nvPr>
        </p:nvSpPr>
        <p:spPr>
          <a:xfrm>
            <a:off x="974725" y="4806950"/>
            <a:ext cx="2403475" cy="975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军训期间保证伙食保障免费提供</a:t>
            </a:r>
            <a:r>
              <a:rPr lang="en-US" altLang="zh-CN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50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余桶茶水</a:t>
            </a:r>
            <a:r>
              <a:rPr lang="en-US" altLang="zh-CN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2000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多杯饮品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8" name="组合 7" descr="7b0a202020202274657874626f78223a2022220a7d0a"/>
          <p:cNvGrpSpPr/>
          <p:nvPr/>
        </p:nvGrpSpPr>
        <p:grpSpPr>
          <a:xfrm>
            <a:off x="1235710" y="111760"/>
            <a:ext cx="4681220" cy="110553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5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6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7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8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9"/>
              </p:custDataLst>
            </p:nvPr>
          </p:nvSpPr>
          <p:spPr>
            <a:xfrm>
              <a:off x="5944" y="3659"/>
              <a:ext cx="7338" cy="2286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10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1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2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3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4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5"/>
              </p:custDataLst>
            </p:nvPr>
          </p:nvSpPr>
          <p:spPr>
            <a:xfrm>
              <a:off x="6633" y="3659"/>
              <a:ext cx="5931" cy="15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en-US" altLang="zh-CN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</a:t>
              </a:r>
              <a:r>
                <a:rPr lang="zh-CN" altLang="en-US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保障工作</a:t>
              </a:r>
              <a:r>
                <a:rPr lang="en-US" altLang="zh-CN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接待工作</a:t>
              </a:r>
            </a:p>
          </p:txBody>
        </p:sp>
      </p:grp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" y="1673225"/>
            <a:ext cx="2403475" cy="2831465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3705" y="1673225"/>
            <a:ext cx="2657475" cy="2838450"/>
          </a:xfrm>
          <a:prstGeom prst="round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00830" y="4806315"/>
            <a:ext cx="2895600" cy="132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基本大伙每天晚餐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18:40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以后素菜一律免费</a:t>
            </a:r>
          </a:p>
          <a:p>
            <a:endParaRPr lang="zh-CN" altLang="en-US" sz="1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7966710" y="4806315"/>
            <a:ext cx="2895600" cy="132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智慧餐厅每天晚餐</a:t>
            </a:r>
            <a:r>
              <a:rPr lang="en-US" altLang="zh-CN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18:20</a:t>
            </a:r>
            <a:r>
              <a:rPr lang="zh-CN" altLang="en-US" sz="1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以后关机黑屏菜品免费赠送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1673860"/>
            <a:ext cx="2748280" cy="2837815"/>
          </a:xfrm>
          <a:prstGeom prst="roundRect">
            <a:avLst/>
          </a:prstGeom>
        </p:spPr>
      </p:pic>
      <p:pic>
        <p:nvPicPr>
          <p:cNvPr id="2" name="图片 1" descr="华餐logo黑体字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386715"/>
            <a:ext cx="2160000" cy="599189"/>
          </a:xfrm>
          <a:prstGeom prst="rect">
            <a:avLst/>
          </a:prstGeom>
        </p:spPr>
      </p:pic>
      <p:pic>
        <p:nvPicPr>
          <p:cNvPr id="3" name="图片 2" descr="1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395" y="5200015"/>
            <a:ext cx="2557145" cy="1509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 descr="7b0a202020202274657874626f78223a2022220a7d0a"/>
          <p:cNvGrpSpPr/>
          <p:nvPr/>
        </p:nvGrpSpPr>
        <p:grpSpPr>
          <a:xfrm>
            <a:off x="1235710" y="111760"/>
            <a:ext cx="4681220" cy="110553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4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5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6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7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8"/>
              </p:custDataLst>
            </p:nvPr>
          </p:nvSpPr>
          <p:spPr>
            <a:xfrm>
              <a:off x="5944" y="3659"/>
              <a:ext cx="7338" cy="2286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9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0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1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2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3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4"/>
              </p:custDataLst>
            </p:nvPr>
          </p:nvSpPr>
          <p:spPr>
            <a:xfrm>
              <a:off x="6906" y="4266"/>
              <a:ext cx="5931" cy="15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en-US" altLang="zh-CN" sz="1600" b="1" spc="200">
                  <a:solidFill>
                    <a:srgbClr val="FF0000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en-US" altLang="zh-CN" sz="16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16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保障工作</a:t>
              </a:r>
              <a:r>
                <a:rPr lang="en-US" altLang="zh-CN" sz="16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16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接待工作</a:t>
              </a:r>
              <a:endParaRPr lang="zh-CN" altLang="en-US" sz="1600" spc="200">
                <a:solidFill>
                  <a:schemeClr val="tx1"/>
                </a:solidFill>
                <a:uFillTx/>
                <a:latin typeface="汉仪晴空体W" panose="00020600040101010101" charset="-122"/>
                <a:ea typeface="汉仪晴空体W" panose="00020600040101010101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134110" y="5523230"/>
            <a:ext cx="9728200" cy="802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全年接待全国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69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所高校领导团参观指导，接待团体用餐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10000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余人次，接待校友团体用餐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1000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余人次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  <a:p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接待消防，市场监督，等政府职能部门日常检查</a:t>
            </a:r>
            <a:r>
              <a:rPr lang="en-US" altLang="zh-CN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</a:t>
            </a: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余次。</a:t>
            </a:r>
          </a:p>
        </p:txBody>
      </p:sp>
      <p:pic>
        <p:nvPicPr>
          <p:cNvPr id="2" name="图片 1" descr="微信图片_20231204144905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80" y="1239520"/>
            <a:ext cx="2353310" cy="2134870"/>
          </a:xfrm>
          <a:prstGeom prst="roundRect">
            <a:avLst/>
          </a:prstGeom>
        </p:spPr>
      </p:pic>
      <p:pic>
        <p:nvPicPr>
          <p:cNvPr id="3" name="图片 2" descr="微信图片_20231204144909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410" y="1239520"/>
            <a:ext cx="2344420" cy="2125980"/>
          </a:xfrm>
          <a:prstGeom prst="roundRect">
            <a:avLst/>
          </a:prstGeom>
        </p:spPr>
      </p:pic>
      <p:pic>
        <p:nvPicPr>
          <p:cNvPr id="5" name="图片 4" descr="微信图片_20231204144902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410" y="1303655"/>
            <a:ext cx="2440940" cy="2005965"/>
          </a:xfrm>
          <a:prstGeom prst="roundRect">
            <a:avLst/>
          </a:prstGeom>
        </p:spPr>
      </p:pic>
      <p:pic>
        <p:nvPicPr>
          <p:cNvPr id="6" name="图片 5" descr="微信图片_20231204144901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571240"/>
            <a:ext cx="2432685" cy="1691005"/>
          </a:xfrm>
          <a:prstGeom prst="roundRect">
            <a:avLst/>
          </a:prstGeom>
        </p:spPr>
      </p:pic>
      <p:pic>
        <p:nvPicPr>
          <p:cNvPr id="13" name="图片 12" descr="微信图片_20231204144902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85" y="1303655"/>
            <a:ext cx="2512060" cy="2009140"/>
          </a:xfrm>
          <a:prstGeom prst="round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0650" y="3576955"/>
            <a:ext cx="2513330" cy="1681480"/>
          </a:xfrm>
          <a:prstGeom prst="roundRect">
            <a:avLst/>
          </a:prstGeom>
        </p:spPr>
      </p:pic>
      <p:pic>
        <p:nvPicPr>
          <p:cNvPr id="17" name="图片 16" descr="微信图片_202312041449114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45" y="3576955"/>
            <a:ext cx="2324735" cy="1682750"/>
          </a:xfrm>
          <a:prstGeom prst="round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5" y="3576955"/>
            <a:ext cx="2362200" cy="1681480"/>
          </a:xfrm>
          <a:prstGeom prst="roundRect">
            <a:avLst/>
          </a:prstGeom>
        </p:spPr>
      </p:pic>
      <p:pic>
        <p:nvPicPr>
          <p:cNvPr id="4" name="图片 3" descr="华餐logo黑体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386715"/>
            <a:ext cx="2160000" cy="599189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165" y="5621020"/>
            <a:ext cx="1832610" cy="1082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"/>
          <p:cNvSpPr/>
          <p:nvPr userDrawn="1"/>
        </p:nvSpPr>
        <p:spPr bwMode="auto">
          <a:xfrm rot="10800000">
            <a:off x="145415" y="5828665"/>
            <a:ext cx="6566535" cy="889635"/>
          </a:xfrm>
          <a:custGeom>
            <a:avLst/>
            <a:gdLst>
              <a:gd name="connsiteX0" fmla="*/ 14821 w 2580186"/>
              <a:gd name="connsiteY0" fmla="*/ 0 h 941856"/>
              <a:gd name="connsiteX1" fmla="*/ 2175344 w 2580186"/>
              <a:gd name="connsiteY1" fmla="*/ 0 h 941856"/>
              <a:gd name="connsiteX2" fmla="*/ 2580186 w 2580186"/>
              <a:gd name="connsiteY2" fmla="*/ 0 h 941856"/>
              <a:gd name="connsiteX3" fmla="*/ 2580186 w 2580186"/>
              <a:gd name="connsiteY3" fmla="*/ 281811 h 941856"/>
              <a:gd name="connsiteX4" fmla="*/ 2556951 w 2580186"/>
              <a:gd name="connsiteY4" fmla="*/ 312412 h 941856"/>
              <a:gd name="connsiteX5" fmla="*/ 2481851 w 2580186"/>
              <a:gd name="connsiteY5" fmla="*/ 372995 h 941856"/>
              <a:gd name="connsiteX6" fmla="*/ 2126162 w 2580186"/>
              <a:gd name="connsiteY6" fmla="*/ 451278 h 941856"/>
              <a:gd name="connsiteX7" fmla="*/ 1752231 w 2580186"/>
              <a:gd name="connsiteY7" fmla="*/ 437464 h 941856"/>
              <a:gd name="connsiteX8" fmla="*/ 1205015 w 2580186"/>
              <a:gd name="connsiteY8" fmla="*/ 621659 h 941856"/>
              <a:gd name="connsiteX9" fmla="*/ 785483 w 2580186"/>
              <a:gd name="connsiteY9" fmla="*/ 907161 h 941856"/>
              <a:gd name="connsiteX10" fmla="*/ 156185 w 2580186"/>
              <a:gd name="connsiteY10" fmla="*/ 736781 h 941856"/>
              <a:gd name="connsiteX11" fmla="*/ 5701 w 2580186"/>
              <a:gd name="connsiteY11" fmla="*/ 317737 h 941856"/>
              <a:gd name="connsiteX12" fmla="*/ 14821 w 2580186"/>
              <a:gd name="connsiteY12" fmla="*/ 0 h 9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186" h="941856">
                <a:moveTo>
                  <a:pt x="14821" y="0"/>
                </a:moveTo>
                <a:cubicBezTo>
                  <a:pt x="14821" y="0"/>
                  <a:pt x="14821" y="0"/>
                  <a:pt x="2175344" y="0"/>
                </a:cubicBezTo>
                <a:lnTo>
                  <a:pt x="2580186" y="0"/>
                </a:lnTo>
                <a:lnTo>
                  <a:pt x="2580186" y="281811"/>
                </a:lnTo>
                <a:lnTo>
                  <a:pt x="2556951" y="312412"/>
                </a:lnTo>
                <a:cubicBezTo>
                  <a:pt x="2534578" y="335293"/>
                  <a:pt x="2509212" y="355727"/>
                  <a:pt x="2481851" y="372995"/>
                </a:cubicBezTo>
                <a:cubicBezTo>
                  <a:pt x="2376969" y="437464"/>
                  <a:pt x="2249285" y="451278"/>
                  <a:pt x="2126162" y="451278"/>
                </a:cubicBezTo>
                <a:cubicBezTo>
                  <a:pt x="2003038" y="451278"/>
                  <a:pt x="1879914" y="432859"/>
                  <a:pt x="1752231" y="437464"/>
                </a:cubicBezTo>
                <a:cubicBezTo>
                  <a:pt x="1560705" y="446673"/>
                  <a:pt x="1364620" y="511142"/>
                  <a:pt x="1205015" y="621659"/>
                </a:cubicBezTo>
                <a:cubicBezTo>
                  <a:pt x="1063651" y="713756"/>
                  <a:pt x="945088" y="847298"/>
                  <a:pt x="785483" y="907161"/>
                </a:cubicBezTo>
                <a:cubicBezTo>
                  <a:pt x="566597" y="990049"/>
                  <a:pt x="302109" y="920976"/>
                  <a:pt x="156185" y="736781"/>
                </a:cubicBezTo>
                <a:cubicBezTo>
                  <a:pt x="60422" y="621659"/>
                  <a:pt x="19381" y="469698"/>
                  <a:pt x="5701" y="317737"/>
                </a:cubicBezTo>
                <a:cubicBezTo>
                  <a:pt x="1141" y="234849"/>
                  <a:pt x="-7980" y="105912"/>
                  <a:pt x="14821" y="0"/>
                </a:cubicBezTo>
                <a:close/>
              </a:path>
            </a:pathLst>
          </a:custGeom>
          <a:solidFill>
            <a:srgbClr val="EA888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cs typeface="汉仪小隶书简" panose="02010600000101010101" charset="-128"/>
            </a:endParaRPr>
          </a:p>
        </p:txBody>
      </p:sp>
      <p:pic>
        <p:nvPicPr>
          <p:cNvPr id="7" name="图片" descr="形状 166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0" y="712470"/>
            <a:ext cx="1443990" cy="1421130"/>
          </a:xfrm>
          <a:prstGeom prst="rect">
            <a:avLst/>
          </a:prstGeom>
        </p:spPr>
      </p:pic>
      <p:pic>
        <p:nvPicPr>
          <p:cNvPr id="10" name="图片" descr="51yuans4562u.com___123646446456789053195cc47e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3255" y="3477895"/>
            <a:ext cx="1536700" cy="961390"/>
          </a:xfrm>
          <a:prstGeom prst="rect">
            <a:avLst/>
          </a:prstGeom>
        </p:spPr>
      </p:pic>
      <p:pic>
        <p:nvPicPr>
          <p:cNvPr id="3" name="图片" descr="51yuansu.com___123646446456789053195cc47e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050155"/>
            <a:ext cx="7327900" cy="1668145"/>
          </a:xfrm>
          <a:prstGeom prst="rect">
            <a:avLst/>
          </a:prstGeom>
        </p:spPr>
      </p:pic>
      <p:sp>
        <p:nvSpPr>
          <p:cNvPr id="9" name="菱形"/>
          <p:cNvSpPr/>
          <p:nvPr/>
        </p:nvSpPr>
        <p:spPr>
          <a:xfrm>
            <a:off x="10483850" y="2004060"/>
            <a:ext cx="1403350" cy="1473835"/>
          </a:xfrm>
          <a:prstGeom prst="diamond">
            <a:avLst/>
          </a:prstGeom>
          <a:solidFill>
            <a:srgbClr val="EA8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贰</a:t>
            </a:r>
          </a:p>
        </p:txBody>
      </p:sp>
      <p:sp>
        <p:nvSpPr>
          <p:cNvPr id="11" name="文本框"/>
          <p:cNvSpPr txBox="1"/>
          <p:nvPr>
            <p:custDataLst>
              <p:tags r:id="rId2"/>
            </p:custDataLst>
          </p:nvPr>
        </p:nvSpPr>
        <p:spPr>
          <a:xfrm>
            <a:off x="7529195" y="2284095"/>
            <a:ext cx="741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+mn-ea"/>
              </a:rPr>
              <a:t>壹</a:t>
            </a:r>
          </a:p>
        </p:txBody>
      </p:sp>
      <p:sp>
        <p:nvSpPr>
          <p:cNvPr id="52" name="Rectangle 5"/>
          <p:cNvSpPr/>
          <p:nvPr>
            <p:custDataLst>
              <p:tags r:id="rId3"/>
            </p:custDataLst>
          </p:nvPr>
        </p:nvSpPr>
        <p:spPr>
          <a:xfrm>
            <a:off x="617855" y="1581150"/>
            <a:ext cx="2424430" cy="1976755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安全生产</a:t>
            </a:r>
            <a:b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ea typeface="汉仪大宋简" panose="02010600000101010101" charset="-122"/>
              </a:rPr>
              <a:t/>
            </a:r>
            <a:b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ea typeface="汉仪大宋简" panose="02010600000101010101" charset="-122"/>
              </a:rPr>
            </a:br>
            <a:endParaRPr lang="zh-CN" altLang="en-US" sz="2000" b="1">
              <a:solidFill>
                <a:schemeClr val="bg1"/>
              </a:solidFill>
              <a:latin typeface="Times New Roman" panose="02020603050405020304" charset="0"/>
              <a:ea typeface="汉仪大宋简" panose="02010600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2130" y="3889375"/>
            <a:ext cx="2717800" cy="1939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两个主体责任，制度建设</a:t>
            </a:r>
            <a:endParaRPr lang="en-US" altLang="zh-CN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燃气安全检查</a:t>
            </a: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食品安全检查</a:t>
            </a:r>
          </a:p>
          <a:p>
            <a:pPr algn="just"/>
            <a:endParaRPr lang="zh-CN" altLang="en-US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4" name="Rectangle 7"/>
          <p:cNvSpPr/>
          <p:nvPr>
            <p:custDataLst>
              <p:tags r:id="rId4"/>
            </p:custDataLst>
          </p:nvPr>
        </p:nvSpPr>
        <p:spPr>
          <a:xfrm>
            <a:off x="3895090" y="1581150"/>
            <a:ext cx="2358390" cy="1976755"/>
          </a:xfrm>
          <a:prstGeom prst="rect">
            <a:avLst/>
          </a:prstGeom>
          <a:solidFill>
            <a:schemeClr val="accent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互动交流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95090" y="3889375"/>
            <a:ext cx="2455545" cy="15182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</a:t>
            </a:r>
            <a:r>
              <a:rPr lang="zh-CN" altLang="en-US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第二课堂</a:t>
            </a:r>
            <a:r>
              <a:rPr lang="zh-CN" altLang="en-US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学生活动</a:t>
            </a:r>
            <a:endParaRPr lang="zh-CN" altLang="en-US" sz="16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/>
            <a:r>
              <a:rPr lang="en-US" altLang="zh-CN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</a:t>
            </a:r>
            <a:r>
              <a:rPr lang="zh-CN" altLang="en-US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学生代表座谈会</a:t>
            </a:r>
          </a:p>
          <a:p>
            <a:pPr algn="just"/>
            <a:r>
              <a:rPr lang="en-US" altLang="zh-CN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</a:t>
            </a:r>
            <a:r>
              <a:rPr lang="zh-CN" altLang="en-US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学生监管团队走进厨房</a:t>
            </a:r>
          </a:p>
          <a:p>
            <a:pPr algn="just"/>
            <a:r>
              <a:rPr lang="en-US" altLang="zh-CN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</a:t>
            </a:r>
            <a:r>
              <a:rPr lang="zh-CN" altLang="en-US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和学生互动活动</a:t>
            </a:r>
          </a:p>
        </p:txBody>
      </p:sp>
      <p:sp>
        <p:nvSpPr>
          <p:cNvPr id="51" name="Rectangle 4"/>
          <p:cNvSpPr/>
          <p:nvPr>
            <p:custDataLst>
              <p:tags r:id="rId5"/>
            </p:custDataLst>
          </p:nvPr>
        </p:nvSpPr>
        <p:spPr>
          <a:xfrm>
            <a:off x="6995795" y="1581150"/>
            <a:ext cx="2358390" cy="1977390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节日活动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95795" y="3889375"/>
            <a:ext cx="2536190" cy="17024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校庆美食节</a:t>
            </a: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端午节，教师节，中秋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节等节日活动</a:t>
            </a:r>
          </a:p>
          <a:p>
            <a:pPr algn="just"/>
            <a:endParaRPr lang="zh-CN" altLang="en-US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50550" y="3478530"/>
            <a:ext cx="870585" cy="1569085"/>
          </a:xfrm>
          <a:prstGeom prst="rect">
            <a:avLst/>
          </a:prstGeom>
        </p:spPr>
        <p:txBody>
          <a:bodyPr vert="mongolianVert" anchor="ctr" anchorCtr="0"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just"/>
            <a:r>
              <a:rPr lang="zh-CN" altLang="en-US" sz="2400" b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重点工作</a:t>
            </a:r>
          </a:p>
        </p:txBody>
      </p:sp>
      <p:pic>
        <p:nvPicPr>
          <p:cNvPr id="16" name="图片" descr="51yuansu.457855com___123646446053195cc47e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16840" y="4478020"/>
            <a:ext cx="1158875" cy="2268855"/>
          </a:xfrm>
          <a:prstGeom prst="rect">
            <a:avLst/>
          </a:prstGeom>
        </p:spPr>
      </p:pic>
      <p:pic>
        <p:nvPicPr>
          <p:cNvPr id="2" name="图片 1" descr="华餐logo黑体字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5" y="100965"/>
            <a:ext cx="2160000" cy="5991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6"/>
          <p:cNvPicPr>
            <a:picLocks noChangeAspect="1"/>
          </p:cNvPicPr>
          <p:nvPr/>
        </p:nvPicPr>
        <p:blipFill>
          <a:blip r:embed="rId27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05" y="5075555"/>
            <a:ext cx="2757170" cy="1627505"/>
          </a:xfrm>
          <a:prstGeom prst="rect">
            <a:avLst/>
          </a:prstGeom>
        </p:spPr>
      </p:pic>
      <p:grpSp>
        <p:nvGrpSpPr>
          <p:cNvPr id="23" name="组合 22" descr="7b0a202020202274657874626f78223a2022220a7d0a"/>
          <p:cNvGrpSpPr/>
          <p:nvPr/>
        </p:nvGrpSpPr>
        <p:grpSpPr>
          <a:xfrm>
            <a:off x="582295" y="5289576"/>
            <a:ext cx="10063765" cy="1072796"/>
            <a:chOff x="5402" y="3710"/>
            <a:chExt cx="8594" cy="3497"/>
          </a:xfrm>
        </p:grpSpPr>
        <p:grpSp>
          <p:nvGrpSpPr>
            <p:cNvPr id="24" name="组合 23"/>
            <p:cNvGrpSpPr/>
            <p:nvPr/>
          </p:nvGrpSpPr>
          <p:grpSpPr>
            <a:xfrm>
              <a:off x="5402" y="3710"/>
              <a:ext cx="8594" cy="3497"/>
              <a:chOff x="5402" y="3710"/>
              <a:chExt cx="8594" cy="3497"/>
            </a:xfrm>
          </p:grpSpPr>
          <p:sp>
            <p:nvSpPr>
              <p:cNvPr id="181" name="Freeform 107"/>
              <p:cNvSpPr>
                <a:spLocks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108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109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1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5402" y="3741"/>
                <a:ext cx="8594" cy="3337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193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194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195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196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197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198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29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30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31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32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5622" y="3776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33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34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594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26"/>
              <p:cNvSpPr/>
              <p:nvPr>
                <p:custDataLst>
                  <p:tags r:id="rId221"/>
                </p:custDataLst>
              </p:nvPr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327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328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329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330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362"/>
              <p:cNvSpPr/>
              <p:nvPr>
                <p:custDataLst>
                  <p:tags r:id="rId257"/>
                </p:custDataLst>
              </p:nvPr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363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364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365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366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367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373"/>
              <p:cNvSpPr>
                <a:spLocks noEditPoint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2"/>
              </p:custDataLst>
            </p:nvPr>
          </p:nvSpPr>
          <p:spPr>
            <a:xfrm>
              <a:off x="5561" y="4045"/>
              <a:ext cx="8096" cy="316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主体责任管理规定，食堂管理规章制度，各类应急预案，设备使用安全规程，食堂文化宣传，各类上墙制度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50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余张，</a:t>
              </a:r>
            </a:p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  <p:pic>
        <p:nvPicPr>
          <p:cNvPr id="2" name="图片 1" descr="17"/>
          <p:cNvPicPr>
            <a:picLocks noChangeAspect="1"/>
          </p:cNvPicPr>
          <p:nvPr/>
        </p:nvPicPr>
        <p:blipFill>
          <a:blip r:embed="rId27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" y="4635500"/>
            <a:ext cx="2632075" cy="653415"/>
          </a:xfrm>
          <a:prstGeom prst="rect">
            <a:avLst/>
          </a:prstGeom>
        </p:spPr>
      </p:pic>
      <p:pic>
        <p:nvPicPr>
          <p:cNvPr id="3" name="图片 2" descr="扫描全能王 2023-12-04 10.00_7"/>
          <p:cNvPicPr>
            <a:picLocks noChangeAspect="1"/>
          </p:cNvPicPr>
          <p:nvPr/>
        </p:nvPicPr>
        <p:blipFill>
          <a:blip r:embed="rId27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1374140"/>
            <a:ext cx="2087245" cy="3261360"/>
          </a:xfrm>
          <a:prstGeom prst="rect">
            <a:avLst/>
          </a:prstGeom>
        </p:spPr>
      </p:pic>
      <p:pic>
        <p:nvPicPr>
          <p:cNvPr id="4" name="图片 3" descr="扫描全能王 2023-12-04 10.00_8"/>
          <p:cNvPicPr>
            <a:picLocks noChangeAspect="1"/>
          </p:cNvPicPr>
          <p:nvPr/>
        </p:nvPicPr>
        <p:blipFill>
          <a:blip r:embed="rId27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1374140"/>
            <a:ext cx="2142490" cy="3267075"/>
          </a:xfrm>
          <a:prstGeom prst="rect">
            <a:avLst/>
          </a:prstGeom>
        </p:spPr>
      </p:pic>
      <p:pic>
        <p:nvPicPr>
          <p:cNvPr id="5" name="图片 4" descr="扫描全能王 2023-12-04 10.00_6"/>
          <p:cNvPicPr>
            <a:picLocks noChangeAspect="1"/>
          </p:cNvPicPr>
          <p:nvPr/>
        </p:nvPicPr>
        <p:blipFill>
          <a:blip r:embed="rId27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60" y="1374140"/>
            <a:ext cx="2160270" cy="3260725"/>
          </a:xfrm>
          <a:prstGeom prst="rect">
            <a:avLst/>
          </a:prstGeom>
        </p:spPr>
      </p:pic>
      <p:pic>
        <p:nvPicPr>
          <p:cNvPr id="18" name="图片 17" descr="扫描全能王 2023-12-04 10.00_9"/>
          <p:cNvPicPr>
            <a:picLocks noChangeAspect="1"/>
          </p:cNvPicPr>
          <p:nvPr/>
        </p:nvPicPr>
        <p:blipFill>
          <a:blip r:embed="rId27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2905" y="1374140"/>
            <a:ext cx="2104390" cy="3261360"/>
          </a:xfrm>
          <a:prstGeom prst="rect">
            <a:avLst/>
          </a:prstGeom>
        </p:spPr>
      </p:pic>
      <p:sp>
        <p:nvSpPr>
          <p:cNvPr id="25" name="序号"/>
          <p:cNvSpPr txBox="1"/>
          <p:nvPr>
            <p:custDataLst>
              <p:tags r:id="rId1"/>
            </p:custDataLst>
          </p:nvPr>
        </p:nvSpPr>
        <p:spPr>
          <a:xfrm>
            <a:off x="1297305" y="376555"/>
            <a:ext cx="2451735" cy="53911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制度建设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00" y="5090160"/>
            <a:ext cx="2757170" cy="1627505"/>
          </a:xfrm>
          <a:prstGeom prst="rect">
            <a:avLst/>
          </a:prstGeom>
        </p:spPr>
      </p:pic>
      <p:pic>
        <p:nvPicPr>
          <p:cNvPr id="2" name="图片 1" descr="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89535"/>
            <a:ext cx="3810000" cy="216408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 rot="16200000">
            <a:off x="5673725" y="60325"/>
            <a:ext cx="1042035" cy="3651250"/>
          </a:xfrm>
        </p:spPr>
        <p:txBody>
          <a:bodyPr vert="eaVert" anchor="t" anchorCtr="0">
            <a:noAutofit/>
          </a:bodyPr>
          <a:lstStyle/>
          <a:p>
            <a:pPr algn="just" fontAlgn="ctr"/>
            <a:r>
              <a:rPr lang="zh-CN" altLang="en-US" sz="6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安全生产</a:t>
            </a:r>
          </a:p>
        </p:txBody>
      </p:sp>
      <p:sp>
        <p:nvSpPr>
          <p:cNvPr id="33" name="序号"/>
          <p:cNvSpPr txBox="1"/>
          <p:nvPr>
            <p:custDataLst>
              <p:tags r:id="rId2"/>
            </p:custDataLst>
          </p:nvPr>
        </p:nvSpPr>
        <p:spPr>
          <a:xfrm>
            <a:off x="2643951" y="2977797"/>
            <a:ext cx="1415088" cy="4323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+mj-ea"/>
                <a:ea typeface="+mj-ea"/>
                <a:cs typeface="MiSans Normal" panose="00000500000000000000" charset="-122"/>
              </a:rPr>
              <a:t>Part One.</a:t>
            </a:r>
          </a:p>
        </p:txBody>
      </p:sp>
      <p:sp>
        <p:nvSpPr>
          <p:cNvPr id="34" name="标题"/>
          <p:cNvSpPr txBox="1"/>
          <p:nvPr>
            <p:custDataLst>
              <p:tags r:id="rId3"/>
            </p:custDataLst>
          </p:nvPr>
        </p:nvSpPr>
        <p:spPr>
          <a:xfrm>
            <a:off x="2643951" y="3502102"/>
            <a:ext cx="3422463" cy="10893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en-US" altLang="zh-CN" sz="24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0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4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主体责任制度建设</a:t>
            </a:r>
          </a:p>
        </p:txBody>
      </p:sp>
      <p:sp>
        <p:nvSpPr>
          <p:cNvPr id="36" name="序号"/>
          <p:cNvSpPr txBox="1"/>
          <p:nvPr>
            <p:custDataLst>
              <p:tags r:id="rId4"/>
            </p:custDataLst>
          </p:nvPr>
        </p:nvSpPr>
        <p:spPr>
          <a:xfrm>
            <a:off x="6869126" y="2977797"/>
            <a:ext cx="1415088" cy="4323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+mj-ea"/>
                <a:ea typeface="+mj-ea"/>
                <a:cs typeface="MiSans Normal" panose="00000500000000000000" charset="-122"/>
              </a:rPr>
              <a:t>Part T</a:t>
            </a:r>
            <a:r>
              <a:rPr lang="en-US" altLang="zh-CN" sz="1400" b="1" dirty="0">
                <a:solidFill>
                  <a:srgbClr val="FF0000"/>
                </a:solidFill>
                <a:latin typeface="+mj-ea"/>
                <a:ea typeface="+mj-ea"/>
                <a:cs typeface="MiSans Normal" panose="00000500000000000000" charset="-122"/>
              </a:rPr>
              <a:t>wo</a:t>
            </a:r>
            <a:r>
              <a:rPr lang="en-US" sz="1400" b="1" dirty="0">
                <a:solidFill>
                  <a:srgbClr val="FF0000"/>
                </a:solidFill>
                <a:latin typeface="+mj-ea"/>
                <a:ea typeface="+mj-ea"/>
                <a:cs typeface="MiSans Normal" panose="00000500000000000000" charset="-122"/>
              </a:rPr>
              <a:t>.</a:t>
            </a:r>
          </a:p>
        </p:txBody>
      </p:sp>
      <p:sp>
        <p:nvSpPr>
          <p:cNvPr id="37" name="标题"/>
          <p:cNvSpPr txBox="1"/>
          <p:nvPr>
            <p:custDataLst>
              <p:tags r:id="rId5"/>
            </p:custDataLst>
          </p:nvPr>
        </p:nvSpPr>
        <p:spPr>
          <a:xfrm>
            <a:off x="6869126" y="3502102"/>
            <a:ext cx="3422463" cy="10893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en-US" altLang="zh-CN" sz="24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4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安全检查管理</a:t>
            </a:r>
          </a:p>
        </p:txBody>
      </p:sp>
      <p:pic>
        <p:nvPicPr>
          <p:cNvPr id="3" name="图片 2" descr="华餐logo黑体字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85" y="405765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6"/>
          <p:cNvPicPr>
            <a:picLocks noChangeAspect="1"/>
          </p:cNvPicPr>
          <p:nvPr/>
        </p:nvPicPr>
        <p:blipFill>
          <a:blip r:embed="rId27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05" y="5075555"/>
            <a:ext cx="2757170" cy="1627505"/>
          </a:xfrm>
          <a:prstGeom prst="rect">
            <a:avLst/>
          </a:prstGeom>
        </p:spPr>
      </p:pic>
      <p:grpSp>
        <p:nvGrpSpPr>
          <p:cNvPr id="23" name="组合 22" descr="7b0a202020202274657874626f78223a2022220a7d0a"/>
          <p:cNvGrpSpPr/>
          <p:nvPr/>
        </p:nvGrpSpPr>
        <p:grpSpPr>
          <a:xfrm>
            <a:off x="543560" y="5027321"/>
            <a:ext cx="10063765" cy="1072796"/>
            <a:chOff x="5402" y="3710"/>
            <a:chExt cx="8594" cy="3497"/>
          </a:xfrm>
        </p:grpSpPr>
        <p:grpSp>
          <p:nvGrpSpPr>
            <p:cNvPr id="24" name="组合 23"/>
            <p:cNvGrpSpPr/>
            <p:nvPr/>
          </p:nvGrpSpPr>
          <p:grpSpPr>
            <a:xfrm>
              <a:off x="5402" y="3710"/>
              <a:ext cx="8594" cy="3497"/>
              <a:chOff x="5402" y="3710"/>
              <a:chExt cx="8594" cy="3497"/>
            </a:xfrm>
          </p:grpSpPr>
          <p:sp>
            <p:nvSpPr>
              <p:cNvPr id="181" name="Freeform 107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108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109"/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rgbClr val="172A88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111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5402" y="3741"/>
                <a:ext cx="8594" cy="3337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19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19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19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19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19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19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29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30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31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32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5622" y="3776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33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34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594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26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327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328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329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330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362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363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364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365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366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367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373"/>
              <p:cNvSpPr>
                <a:spLocks noEditPoint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3"/>
              </p:custDataLst>
            </p:nvPr>
          </p:nvSpPr>
          <p:spPr>
            <a:xfrm>
              <a:off x="5561" y="3865"/>
              <a:ext cx="8238" cy="227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食堂管理人员配置合理，食品安全员均通过考核，持有食品安全员证，日常管理台账</a:t>
              </a:r>
              <a:r>
                <a:rPr lang="en-US" altLang="zh-CN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40</a:t>
              </a:r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余本，并不断完善</a:t>
              </a:r>
            </a:p>
          </p:txBody>
        </p:sp>
      </p:grpSp>
      <p:pic>
        <p:nvPicPr>
          <p:cNvPr id="2" name="图片 1" descr="17"/>
          <p:cNvPicPr>
            <a:picLocks noChangeAspect="1"/>
          </p:cNvPicPr>
          <p:nvPr/>
        </p:nvPicPr>
        <p:blipFill>
          <a:blip r:embed="rId27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120650"/>
            <a:ext cx="2632075" cy="653415"/>
          </a:xfrm>
          <a:prstGeom prst="rect">
            <a:avLst/>
          </a:prstGeom>
        </p:spPr>
      </p:pic>
      <p:pic>
        <p:nvPicPr>
          <p:cNvPr id="7" name="图片 6" descr="扫描全能王 2023-12-04 10.00_3"/>
          <p:cNvPicPr>
            <a:picLocks noChangeAspect="1"/>
          </p:cNvPicPr>
          <p:nvPr/>
        </p:nvPicPr>
        <p:blipFill>
          <a:blip r:embed="rId27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" y="1217295"/>
            <a:ext cx="3180715" cy="1656080"/>
          </a:xfrm>
          <a:prstGeom prst="rect">
            <a:avLst/>
          </a:prstGeom>
        </p:spPr>
      </p:pic>
      <p:pic>
        <p:nvPicPr>
          <p:cNvPr id="10" name="图片 9" descr="扫描全能王 2023-12-04 10.00_4"/>
          <p:cNvPicPr>
            <a:picLocks noChangeAspect="1"/>
          </p:cNvPicPr>
          <p:nvPr/>
        </p:nvPicPr>
        <p:blipFill>
          <a:blip r:embed="rId27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0" y="1098550"/>
            <a:ext cx="3842385" cy="1656080"/>
          </a:xfrm>
          <a:prstGeom prst="rect">
            <a:avLst/>
          </a:prstGeom>
        </p:spPr>
      </p:pic>
      <p:pic>
        <p:nvPicPr>
          <p:cNvPr id="11" name="图片 10" descr="扫描全能王 2023-12-04 10.00_5"/>
          <p:cNvPicPr>
            <a:picLocks noChangeAspect="1"/>
          </p:cNvPicPr>
          <p:nvPr/>
        </p:nvPicPr>
        <p:blipFill>
          <a:blip r:embed="rId27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980" y="1217930"/>
            <a:ext cx="3270250" cy="16554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7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" y="2873375"/>
            <a:ext cx="3180715" cy="1762125"/>
          </a:xfrm>
          <a:prstGeom prst="rect">
            <a:avLst/>
          </a:prstGeom>
        </p:spPr>
      </p:pic>
      <p:pic>
        <p:nvPicPr>
          <p:cNvPr id="13" name="图片 12" descr="扫描全能王 2023-12-04 10.00_1"/>
          <p:cNvPicPr>
            <a:picLocks noChangeAspect="1"/>
          </p:cNvPicPr>
          <p:nvPr/>
        </p:nvPicPr>
        <p:blipFill>
          <a:blip r:embed="rId27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3167380"/>
            <a:ext cx="3437890" cy="1650365"/>
          </a:xfrm>
          <a:prstGeom prst="rect">
            <a:avLst/>
          </a:prstGeom>
        </p:spPr>
      </p:pic>
      <p:sp>
        <p:nvSpPr>
          <p:cNvPr id="25" name="序号"/>
          <p:cNvSpPr txBox="1"/>
          <p:nvPr>
            <p:custDataLst>
              <p:tags r:id="rId1"/>
            </p:custDataLst>
          </p:nvPr>
        </p:nvSpPr>
        <p:spPr>
          <a:xfrm>
            <a:off x="2524125" y="234950"/>
            <a:ext cx="2451735" cy="53911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制度建设</a:t>
            </a:r>
          </a:p>
        </p:txBody>
      </p:sp>
      <p:pic>
        <p:nvPicPr>
          <p:cNvPr id="3" name="图片 2" descr="华餐logo黑体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85" y="396240"/>
            <a:ext cx="2160000" cy="5991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8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0940" y="2070735"/>
            <a:ext cx="968375" cy="2573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8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50" y="3842385"/>
            <a:ext cx="2557780" cy="109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6"/>
          <p:cNvPicPr>
            <a:picLocks noChangeAspect="1"/>
          </p:cNvPicPr>
          <p:nvPr/>
        </p:nvPicPr>
        <p:blipFill>
          <a:blip r:embed="rId27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05" y="5075555"/>
            <a:ext cx="2757170" cy="1627505"/>
          </a:xfrm>
          <a:prstGeom prst="rect">
            <a:avLst/>
          </a:prstGeom>
        </p:spPr>
      </p:pic>
      <p:grpSp>
        <p:nvGrpSpPr>
          <p:cNvPr id="23" name="组合 22" descr="7b0a202020202274657874626f78223a2022220a7d0a"/>
          <p:cNvGrpSpPr/>
          <p:nvPr/>
        </p:nvGrpSpPr>
        <p:grpSpPr>
          <a:xfrm>
            <a:off x="718185" y="4652036"/>
            <a:ext cx="10063765" cy="1072796"/>
            <a:chOff x="5402" y="3710"/>
            <a:chExt cx="8594" cy="3497"/>
          </a:xfrm>
        </p:grpSpPr>
        <p:grpSp>
          <p:nvGrpSpPr>
            <p:cNvPr id="24" name="组合 23"/>
            <p:cNvGrpSpPr/>
            <p:nvPr/>
          </p:nvGrpSpPr>
          <p:grpSpPr>
            <a:xfrm>
              <a:off x="5402" y="3710"/>
              <a:ext cx="8594" cy="3497"/>
              <a:chOff x="5402" y="3710"/>
              <a:chExt cx="8594" cy="3497"/>
            </a:xfrm>
          </p:grpSpPr>
          <p:sp>
            <p:nvSpPr>
              <p:cNvPr id="181" name="Freeform 107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3134" y="6734"/>
                <a:ext cx="124" cy="128"/>
              </a:xfrm>
              <a:custGeom>
                <a:avLst/>
                <a:gdLst>
                  <a:gd name="T0" fmla="*/ 18 w 19"/>
                  <a:gd name="T1" fmla="*/ 15 h 20"/>
                  <a:gd name="T2" fmla="*/ 19 w 19"/>
                  <a:gd name="T3" fmla="*/ 13 h 20"/>
                  <a:gd name="T4" fmla="*/ 17 w 19"/>
                  <a:gd name="T5" fmla="*/ 11 h 20"/>
                  <a:gd name="T6" fmla="*/ 17 w 19"/>
                  <a:gd name="T7" fmla="*/ 9 h 20"/>
                  <a:gd name="T8" fmla="*/ 19 w 19"/>
                  <a:gd name="T9" fmla="*/ 7 h 20"/>
                  <a:gd name="T10" fmla="*/ 18 w 19"/>
                  <a:gd name="T11" fmla="*/ 5 h 20"/>
                  <a:gd name="T12" fmla="*/ 15 w 19"/>
                  <a:gd name="T13" fmla="*/ 5 h 20"/>
                  <a:gd name="T14" fmla="*/ 14 w 19"/>
                  <a:gd name="T15" fmla="*/ 4 h 20"/>
                  <a:gd name="T16" fmla="*/ 14 w 19"/>
                  <a:gd name="T17" fmla="*/ 1 h 20"/>
                  <a:gd name="T18" fmla="*/ 12 w 19"/>
                  <a:gd name="T19" fmla="*/ 0 h 20"/>
                  <a:gd name="T20" fmla="*/ 10 w 19"/>
                  <a:gd name="T21" fmla="*/ 2 h 20"/>
                  <a:gd name="T22" fmla="*/ 8 w 19"/>
                  <a:gd name="T23" fmla="*/ 2 h 20"/>
                  <a:gd name="T24" fmla="*/ 7 w 19"/>
                  <a:gd name="T25" fmla="*/ 0 h 20"/>
                  <a:gd name="T26" fmla="*/ 4 w 19"/>
                  <a:gd name="T27" fmla="*/ 1 h 20"/>
                  <a:gd name="T28" fmla="*/ 5 w 19"/>
                  <a:gd name="T29" fmla="*/ 4 h 20"/>
                  <a:gd name="T30" fmla="*/ 3 w 19"/>
                  <a:gd name="T31" fmla="*/ 5 h 20"/>
                  <a:gd name="T32" fmla="*/ 0 w 19"/>
                  <a:gd name="T33" fmla="*/ 5 h 20"/>
                  <a:gd name="T34" fmla="*/ 0 w 19"/>
                  <a:gd name="T35" fmla="*/ 7 h 20"/>
                  <a:gd name="T36" fmla="*/ 2 w 19"/>
                  <a:gd name="T37" fmla="*/ 9 h 20"/>
                  <a:gd name="T38" fmla="*/ 2 w 19"/>
                  <a:gd name="T39" fmla="*/ 11 h 20"/>
                  <a:gd name="T40" fmla="*/ 0 w 19"/>
                  <a:gd name="T41" fmla="*/ 13 h 20"/>
                  <a:gd name="T42" fmla="*/ 1 w 19"/>
                  <a:gd name="T43" fmla="*/ 15 h 20"/>
                  <a:gd name="T44" fmla="*/ 3 w 19"/>
                  <a:gd name="T45" fmla="*/ 15 h 20"/>
                  <a:gd name="T46" fmla="*/ 5 w 19"/>
                  <a:gd name="T47" fmla="*/ 16 h 20"/>
                  <a:gd name="T48" fmla="*/ 4 w 19"/>
                  <a:gd name="T49" fmla="*/ 19 h 20"/>
                  <a:gd name="T50" fmla="*/ 7 w 19"/>
                  <a:gd name="T51" fmla="*/ 20 h 20"/>
                  <a:gd name="T52" fmla="*/ 9 w 19"/>
                  <a:gd name="T53" fmla="*/ 18 h 20"/>
                  <a:gd name="T54" fmla="*/ 10 w 19"/>
                  <a:gd name="T55" fmla="*/ 18 h 20"/>
                  <a:gd name="T56" fmla="*/ 12 w 19"/>
                  <a:gd name="T57" fmla="*/ 20 h 20"/>
                  <a:gd name="T58" fmla="*/ 14 w 19"/>
                  <a:gd name="T59" fmla="*/ 19 h 20"/>
                  <a:gd name="T60" fmla="*/ 14 w 19"/>
                  <a:gd name="T61" fmla="*/ 16 h 20"/>
                  <a:gd name="T62" fmla="*/ 15 w 19"/>
                  <a:gd name="T63" fmla="*/ 15 h 20"/>
                  <a:gd name="T64" fmla="*/ 18 w 19"/>
                  <a:gd name="T65" fmla="*/ 15 h 20"/>
                  <a:gd name="T66" fmla="*/ 8 w 19"/>
                  <a:gd name="T67" fmla="*/ 13 h 20"/>
                  <a:gd name="T68" fmla="*/ 6 w 19"/>
                  <a:gd name="T69" fmla="*/ 9 h 20"/>
                  <a:gd name="T70" fmla="*/ 11 w 19"/>
                  <a:gd name="T71" fmla="*/ 6 h 20"/>
                  <a:gd name="T72" fmla="*/ 13 w 19"/>
                  <a:gd name="T73" fmla="*/ 11 h 20"/>
                  <a:gd name="T74" fmla="*/ 8 w 19"/>
                  <a:gd name="T7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20">
                    <a:moveTo>
                      <a:pt x="18" y="15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4" y="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5"/>
                      <a:pt x="15" y="15"/>
                    </a:cubicBezTo>
                    <a:lnTo>
                      <a:pt x="18" y="15"/>
                    </a:lnTo>
                    <a:close/>
                    <a:moveTo>
                      <a:pt x="8" y="13"/>
                    </a:moveTo>
                    <a:cubicBezTo>
                      <a:pt x="6" y="13"/>
                      <a:pt x="5" y="10"/>
                      <a:pt x="6" y="9"/>
                    </a:cubicBezTo>
                    <a:cubicBezTo>
                      <a:pt x="7" y="7"/>
                      <a:pt x="9" y="6"/>
                      <a:pt x="11" y="6"/>
                    </a:cubicBezTo>
                    <a:cubicBezTo>
                      <a:pt x="13" y="7"/>
                      <a:pt x="14" y="9"/>
                      <a:pt x="13" y="11"/>
                    </a:cubicBezTo>
                    <a:cubicBezTo>
                      <a:pt x="12" y="13"/>
                      <a:pt x="10" y="14"/>
                      <a:pt x="8" y="13"/>
                    </a:cubicBezTo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Freeform 108"/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57" y="3807"/>
                <a:ext cx="186" cy="188"/>
              </a:xfrm>
              <a:custGeom>
                <a:avLst/>
                <a:gdLst>
                  <a:gd name="T0" fmla="*/ 23 w 29"/>
                  <a:gd name="T1" fmla="*/ 26 h 29"/>
                  <a:gd name="T2" fmla="*/ 26 w 29"/>
                  <a:gd name="T3" fmla="*/ 24 h 29"/>
                  <a:gd name="T4" fmla="*/ 24 w 29"/>
                  <a:gd name="T5" fmla="*/ 20 h 29"/>
                  <a:gd name="T6" fmla="*/ 25 w 29"/>
                  <a:gd name="T7" fmla="*/ 18 h 29"/>
                  <a:gd name="T8" fmla="*/ 29 w 29"/>
                  <a:gd name="T9" fmla="*/ 17 h 29"/>
                  <a:gd name="T10" fmla="*/ 29 w 29"/>
                  <a:gd name="T11" fmla="*/ 13 h 29"/>
                  <a:gd name="T12" fmla="*/ 25 w 29"/>
                  <a:gd name="T13" fmla="*/ 12 h 29"/>
                  <a:gd name="T14" fmla="*/ 24 w 29"/>
                  <a:gd name="T15" fmla="*/ 10 h 29"/>
                  <a:gd name="T16" fmla="*/ 26 w 29"/>
                  <a:gd name="T17" fmla="*/ 6 h 29"/>
                  <a:gd name="T18" fmla="*/ 24 w 29"/>
                  <a:gd name="T19" fmla="*/ 3 h 29"/>
                  <a:gd name="T20" fmla="*/ 20 w 29"/>
                  <a:gd name="T21" fmla="*/ 5 h 29"/>
                  <a:gd name="T22" fmla="*/ 18 w 29"/>
                  <a:gd name="T23" fmla="*/ 4 h 29"/>
                  <a:gd name="T24" fmla="*/ 17 w 29"/>
                  <a:gd name="T25" fmla="*/ 0 h 29"/>
                  <a:gd name="T26" fmla="*/ 13 w 29"/>
                  <a:gd name="T27" fmla="*/ 0 h 29"/>
                  <a:gd name="T28" fmla="*/ 12 w 29"/>
                  <a:gd name="T29" fmla="*/ 4 h 29"/>
                  <a:gd name="T30" fmla="*/ 10 w 29"/>
                  <a:gd name="T31" fmla="*/ 5 h 29"/>
                  <a:gd name="T32" fmla="*/ 6 w 29"/>
                  <a:gd name="T33" fmla="*/ 3 h 29"/>
                  <a:gd name="T34" fmla="*/ 4 w 29"/>
                  <a:gd name="T35" fmla="*/ 5 h 29"/>
                  <a:gd name="T36" fmla="*/ 5 w 29"/>
                  <a:gd name="T37" fmla="*/ 9 h 29"/>
                  <a:gd name="T38" fmla="*/ 4 w 29"/>
                  <a:gd name="T39" fmla="*/ 11 h 29"/>
                  <a:gd name="T40" fmla="*/ 0 w 29"/>
                  <a:gd name="T41" fmla="*/ 12 h 29"/>
                  <a:gd name="T42" fmla="*/ 0 w 29"/>
                  <a:gd name="T43" fmla="*/ 16 h 29"/>
                  <a:gd name="T44" fmla="*/ 4 w 29"/>
                  <a:gd name="T45" fmla="*/ 17 h 29"/>
                  <a:gd name="T46" fmla="*/ 5 w 29"/>
                  <a:gd name="T47" fmla="*/ 19 h 29"/>
                  <a:gd name="T48" fmla="*/ 3 w 29"/>
                  <a:gd name="T49" fmla="*/ 23 h 29"/>
                  <a:gd name="T50" fmla="*/ 5 w 29"/>
                  <a:gd name="T51" fmla="*/ 25 h 29"/>
                  <a:gd name="T52" fmla="*/ 9 w 29"/>
                  <a:gd name="T53" fmla="*/ 24 h 29"/>
                  <a:gd name="T54" fmla="*/ 11 w 29"/>
                  <a:gd name="T55" fmla="*/ 25 h 29"/>
                  <a:gd name="T56" fmla="*/ 12 w 29"/>
                  <a:gd name="T57" fmla="*/ 29 h 29"/>
                  <a:gd name="T58" fmla="*/ 16 w 29"/>
                  <a:gd name="T59" fmla="*/ 29 h 29"/>
                  <a:gd name="T60" fmla="*/ 17 w 29"/>
                  <a:gd name="T61" fmla="*/ 25 h 29"/>
                  <a:gd name="T62" fmla="*/ 20 w 29"/>
                  <a:gd name="T63" fmla="*/ 24 h 29"/>
                  <a:gd name="T64" fmla="*/ 23 w 29"/>
                  <a:gd name="T65" fmla="*/ 26 h 29"/>
                  <a:gd name="T66" fmla="*/ 11 w 29"/>
                  <a:gd name="T67" fmla="*/ 18 h 29"/>
                  <a:gd name="T68" fmla="*/ 11 w 29"/>
                  <a:gd name="T69" fmla="*/ 11 h 29"/>
                  <a:gd name="T70" fmla="*/ 19 w 29"/>
                  <a:gd name="T71" fmla="*/ 11 h 29"/>
                  <a:gd name="T72" fmla="*/ 18 w 29"/>
                  <a:gd name="T73" fmla="*/ 18 h 29"/>
                  <a:gd name="T74" fmla="*/ 11 w 29"/>
                  <a:gd name="T75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29">
                    <a:moveTo>
                      <a:pt x="23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5" y="19"/>
                      <a:pt x="25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0"/>
                      <a:pt x="24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4"/>
                      <a:pt x="10" y="24"/>
                      <a:pt x="11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20" y="24"/>
                    </a:cubicBezTo>
                    <a:lnTo>
                      <a:pt x="23" y="26"/>
                    </a:lnTo>
                    <a:close/>
                    <a:moveTo>
                      <a:pt x="11" y="18"/>
                    </a:moveTo>
                    <a:cubicBezTo>
                      <a:pt x="9" y="16"/>
                      <a:pt x="9" y="12"/>
                      <a:pt x="11" y="11"/>
                    </a:cubicBezTo>
                    <a:cubicBezTo>
                      <a:pt x="13" y="9"/>
                      <a:pt x="17" y="9"/>
                      <a:pt x="19" y="11"/>
                    </a:cubicBezTo>
                    <a:cubicBezTo>
                      <a:pt x="21" y="13"/>
                      <a:pt x="20" y="16"/>
                      <a:pt x="18" y="18"/>
                    </a:cubicBezTo>
                    <a:cubicBezTo>
                      <a:pt x="16" y="20"/>
                      <a:pt x="13" y="20"/>
                      <a:pt x="11" y="18"/>
                    </a:cubicBezTo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Freeform 109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646" y="3969"/>
                <a:ext cx="97" cy="92"/>
              </a:xfrm>
              <a:custGeom>
                <a:avLst/>
                <a:gdLst>
                  <a:gd name="T0" fmla="*/ 12 w 15"/>
                  <a:gd name="T1" fmla="*/ 13 h 14"/>
                  <a:gd name="T2" fmla="*/ 13 w 15"/>
                  <a:gd name="T3" fmla="*/ 12 h 14"/>
                  <a:gd name="T4" fmla="*/ 12 w 15"/>
                  <a:gd name="T5" fmla="*/ 10 h 14"/>
                  <a:gd name="T6" fmla="*/ 13 w 15"/>
                  <a:gd name="T7" fmla="*/ 9 h 14"/>
                  <a:gd name="T8" fmla="*/ 15 w 15"/>
                  <a:gd name="T9" fmla="*/ 8 h 14"/>
                  <a:gd name="T10" fmla="*/ 15 w 15"/>
                  <a:gd name="T11" fmla="*/ 6 h 14"/>
                  <a:gd name="T12" fmla="*/ 13 w 15"/>
                  <a:gd name="T13" fmla="*/ 6 h 14"/>
                  <a:gd name="T14" fmla="*/ 12 w 15"/>
                  <a:gd name="T15" fmla="*/ 5 h 14"/>
                  <a:gd name="T16" fmla="*/ 14 w 15"/>
                  <a:gd name="T17" fmla="*/ 3 h 14"/>
                  <a:gd name="T18" fmla="*/ 12 w 15"/>
                  <a:gd name="T19" fmla="*/ 2 h 14"/>
                  <a:gd name="T20" fmla="*/ 10 w 15"/>
                  <a:gd name="T21" fmla="*/ 2 h 14"/>
                  <a:gd name="T22" fmla="*/ 9 w 15"/>
                  <a:gd name="T23" fmla="*/ 2 h 14"/>
                  <a:gd name="T24" fmla="*/ 9 w 15"/>
                  <a:gd name="T25" fmla="*/ 0 h 14"/>
                  <a:gd name="T26" fmla="*/ 7 w 15"/>
                  <a:gd name="T27" fmla="*/ 0 h 14"/>
                  <a:gd name="T28" fmla="*/ 6 w 15"/>
                  <a:gd name="T29" fmla="*/ 2 h 14"/>
                  <a:gd name="T30" fmla="*/ 5 w 15"/>
                  <a:gd name="T31" fmla="*/ 2 h 14"/>
                  <a:gd name="T32" fmla="*/ 3 w 15"/>
                  <a:gd name="T33" fmla="*/ 1 h 14"/>
                  <a:gd name="T34" fmla="*/ 2 w 15"/>
                  <a:gd name="T35" fmla="*/ 2 h 14"/>
                  <a:gd name="T36" fmla="*/ 3 w 15"/>
                  <a:gd name="T37" fmla="*/ 4 h 14"/>
                  <a:gd name="T38" fmla="*/ 2 w 15"/>
                  <a:gd name="T39" fmla="*/ 5 h 14"/>
                  <a:gd name="T40" fmla="*/ 0 w 15"/>
                  <a:gd name="T41" fmla="*/ 6 h 14"/>
                  <a:gd name="T42" fmla="*/ 0 w 15"/>
                  <a:gd name="T43" fmla="*/ 8 h 14"/>
                  <a:gd name="T44" fmla="*/ 2 w 15"/>
                  <a:gd name="T45" fmla="*/ 8 h 14"/>
                  <a:gd name="T46" fmla="*/ 3 w 15"/>
                  <a:gd name="T47" fmla="*/ 9 h 14"/>
                  <a:gd name="T48" fmla="*/ 2 w 15"/>
                  <a:gd name="T49" fmla="*/ 11 h 14"/>
                  <a:gd name="T50" fmla="*/ 3 w 15"/>
                  <a:gd name="T51" fmla="*/ 13 h 14"/>
                  <a:gd name="T52" fmla="*/ 5 w 15"/>
                  <a:gd name="T53" fmla="*/ 12 h 14"/>
                  <a:gd name="T54" fmla="*/ 6 w 15"/>
                  <a:gd name="T55" fmla="*/ 12 h 14"/>
                  <a:gd name="T56" fmla="*/ 6 w 15"/>
                  <a:gd name="T57" fmla="*/ 14 h 14"/>
                  <a:gd name="T58" fmla="*/ 8 w 15"/>
                  <a:gd name="T59" fmla="*/ 14 h 14"/>
                  <a:gd name="T60" fmla="*/ 9 w 15"/>
                  <a:gd name="T61" fmla="*/ 12 h 14"/>
                  <a:gd name="T62" fmla="*/ 10 w 15"/>
                  <a:gd name="T63" fmla="*/ 12 h 14"/>
                  <a:gd name="T64" fmla="*/ 12 w 15"/>
                  <a:gd name="T65" fmla="*/ 13 h 14"/>
                  <a:gd name="T66" fmla="*/ 6 w 15"/>
                  <a:gd name="T67" fmla="*/ 9 h 14"/>
                  <a:gd name="T68" fmla="*/ 6 w 15"/>
                  <a:gd name="T69" fmla="*/ 5 h 14"/>
                  <a:gd name="T70" fmla="*/ 10 w 15"/>
                  <a:gd name="T71" fmla="*/ 5 h 14"/>
                  <a:gd name="T72" fmla="*/ 9 w 15"/>
                  <a:gd name="T73" fmla="*/ 9 h 14"/>
                  <a:gd name="T74" fmla="*/ 6 w 15"/>
                  <a:gd name="T7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" h="14">
                    <a:moveTo>
                      <a:pt x="12" y="13"/>
                    </a:move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lnTo>
                      <a:pt x="12" y="13"/>
                    </a:lnTo>
                    <a:close/>
                    <a:moveTo>
                      <a:pt x="6" y="9"/>
                    </a:moveTo>
                    <a:cubicBezTo>
                      <a:pt x="5" y="8"/>
                      <a:pt x="5" y="6"/>
                      <a:pt x="6" y="5"/>
                    </a:cubicBezTo>
                    <a:cubicBezTo>
                      <a:pt x="7" y="4"/>
                      <a:pt x="9" y="4"/>
                      <a:pt x="10" y="5"/>
                    </a:cubicBezTo>
                    <a:cubicBezTo>
                      <a:pt x="11" y="6"/>
                      <a:pt x="10" y="8"/>
                      <a:pt x="9" y="9"/>
                    </a:cubicBezTo>
                    <a:cubicBezTo>
                      <a:pt x="8" y="10"/>
                      <a:pt x="7" y="10"/>
                      <a:pt x="6" y="9"/>
                    </a:cubicBezTo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Line 110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2651" y="7051"/>
                <a:ext cx="0" cy="0"/>
              </a:xfrm>
              <a:prstGeom prst="line">
                <a:avLst/>
              </a:prstGeom>
              <a:solidFill>
                <a:srgbClr val="4A7CC6"/>
              </a:solidFill>
              <a:ln w="34925" cap="flat">
                <a:solidFill>
                  <a:schemeClr val="accent5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Freeform 11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402" y="3741"/>
                <a:ext cx="8594" cy="3337"/>
              </a:xfrm>
              <a:custGeom>
                <a:avLst/>
                <a:gdLst>
                  <a:gd name="T0" fmla="*/ 1236 w 1302"/>
                  <a:gd name="T1" fmla="*/ 538 h 538"/>
                  <a:gd name="T2" fmla="*/ 1201 w 1302"/>
                  <a:gd name="T3" fmla="*/ 538 h 538"/>
                  <a:gd name="T4" fmla="*/ 1201 w 1302"/>
                  <a:gd name="T5" fmla="*/ 530 h 538"/>
                  <a:gd name="T6" fmla="*/ 1236 w 1302"/>
                  <a:gd name="T7" fmla="*/ 530 h 538"/>
                  <a:gd name="T8" fmla="*/ 1294 w 1302"/>
                  <a:gd name="T9" fmla="*/ 472 h 538"/>
                  <a:gd name="T10" fmla="*/ 1294 w 1302"/>
                  <a:gd name="T11" fmla="*/ 67 h 538"/>
                  <a:gd name="T12" fmla="*/ 1236 w 1302"/>
                  <a:gd name="T13" fmla="*/ 8 h 538"/>
                  <a:gd name="T14" fmla="*/ 66 w 1302"/>
                  <a:gd name="T15" fmla="*/ 8 h 538"/>
                  <a:gd name="T16" fmla="*/ 8 w 1302"/>
                  <a:gd name="T17" fmla="*/ 67 h 538"/>
                  <a:gd name="T18" fmla="*/ 8 w 1302"/>
                  <a:gd name="T19" fmla="*/ 472 h 538"/>
                  <a:gd name="T20" fmla="*/ 66 w 1302"/>
                  <a:gd name="T21" fmla="*/ 530 h 538"/>
                  <a:gd name="T22" fmla="*/ 1124 w 1302"/>
                  <a:gd name="T23" fmla="*/ 530 h 538"/>
                  <a:gd name="T24" fmla="*/ 1124 w 1302"/>
                  <a:gd name="T25" fmla="*/ 538 h 538"/>
                  <a:gd name="T26" fmla="*/ 66 w 1302"/>
                  <a:gd name="T27" fmla="*/ 538 h 538"/>
                  <a:gd name="T28" fmla="*/ 0 w 1302"/>
                  <a:gd name="T29" fmla="*/ 472 h 538"/>
                  <a:gd name="T30" fmla="*/ 0 w 1302"/>
                  <a:gd name="T31" fmla="*/ 67 h 538"/>
                  <a:gd name="T32" fmla="*/ 66 w 1302"/>
                  <a:gd name="T33" fmla="*/ 0 h 538"/>
                  <a:gd name="T34" fmla="*/ 1236 w 1302"/>
                  <a:gd name="T35" fmla="*/ 0 h 538"/>
                  <a:gd name="T36" fmla="*/ 1302 w 1302"/>
                  <a:gd name="T37" fmla="*/ 67 h 538"/>
                  <a:gd name="T38" fmla="*/ 1302 w 1302"/>
                  <a:gd name="T39" fmla="*/ 472 h 538"/>
                  <a:gd name="T40" fmla="*/ 1236 w 1302"/>
                  <a:gd name="T41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2" h="538">
                    <a:moveTo>
                      <a:pt x="1236" y="538"/>
                    </a:moveTo>
                    <a:cubicBezTo>
                      <a:pt x="1201" y="538"/>
                      <a:pt x="1201" y="538"/>
                      <a:pt x="1201" y="538"/>
                    </a:cubicBezTo>
                    <a:cubicBezTo>
                      <a:pt x="1201" y="530"/>
                      <a:pt x="1201" y="530"/>
                      <a:pt x="1201" y="530"/>
                    </a:cubicBezTo>
                    <a:cubicBezTo>
                      <a:pt x="1236" y="530"/>
                      <a:pt x="1236" y="530"/>
                      <a:pt x="1236" y="530"/>
                    </a:cubicBezTo>
                    <a:cubicBezTo>
                      <a:pt x="1268" y="530"/>
                      <a:pt x="1294" y="504"/>
                      <a:pt x="1294" y="472"/>
                    </a:cubicBezTo>
                    <a:cubicBezTo>
                      <a:pt x="1294" y="67"/>
                      <a:pt x="1294" y="67"/>
                      <a:pt x="1294" y="67"/>
                    </a:cubicBezTo>
                    <a:cubicBezTo>
                      <a:pt x="1294" y="35"/>
                      <a:pt x="1268" y="8"/>
                      <a:pt x="123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34" y="8"/>
                      <a:pt x="8" y="35"/>
                      <a:pt x="8" y="67"/>
                    </a:cubicBezTo>
                    <a:cubicBezTo>
                      <a:pt x="8" y="472"/>
                      <a:pt x="8" y="472"/>
                      <a:pt x="8" y="472"/>
                    </a:cubicBezTo>
                    <a:cubicBezTo>
                      <a:pt x="8" y="504"/>
                      <a:pt x="34" y="530"/>
                      <a:pt x="66" y="530"/>
                    </a:cubicBezTo>
                    <a:cubicBezTo>
                      <a:pt x="1124" y="530"/>
                      <a:pt x="1124" y="530"/>
                      <a:pt x="1124" y="530"/>
                    </a:cubicBezTo>
                    <a:cubicBezTo>
                      <a:pt x="1124" y="538"/>
                      <a:pt x="1124" y="538"/>
                      <a:pt x="1124" y="538"/>
                    </a:cubicBezTo>
                    <a:cubicBezTo>
                      <a:pt x="66" y="538"/>
                      <a:pt x="66" y="538"/>
                      <a:pt x="66" y="538"/>
                    </a:cubicBezTo>
                    <a:cubicBezTo>
                      <a:pt x="30" y="538"/>
                      <a:pt x="0" y="508"/>
                      <a:pt x="0" y="47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6" y="0"/>
                    </a:cubicBezTo>
                    <a:cubicBezTo>
                      <a:pt x="1236" y="0"/>
                      <a:pt x="1236" y="0"/>
                      <a:pt x="1236" y="0"/>
                    </a:cubicBezTo>
                    <a:cubicBezTo>
                      <a:pt x="1272" y="0"/>
                      <a:pt x="1302" y="30"/>
                      <a:pt x="1302" y="67"/>
                    </a:cubicBezTo>
                    <a:cubicBezTo>
                      <a:pt x="1302" y="472"/>
                      <a:pt x="1302" y="472"/>
                      <a:pt x="1302" y="472"/>
                    </a:cubicBezTo>
                    <a:cubicBezTo>
                      <a:pt x="1302" y="508"/>
                      <a:pt x="1272" y="538"/>
                      <a:pt x="1236" y="538"/>
                    </a:cubicBezTo>
                    <a:close/>
                  </a:path>
                </a:pathLst>
              </a:custGeom>
              <a:solidFill>
                <a:srgbClr val="2F5597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Oval 112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256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Oval 113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246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Oval 1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3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Oval 115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229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Oval 116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221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Oval 1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212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204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Oval 119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196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Oval 12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87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Oval 12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17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Oval 12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170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Oval 12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16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Oval 12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15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Oval 12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4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Oval 12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13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Oval 12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128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Oval 12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120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Oval 12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11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Oval 130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103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Oval 1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095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6" name="Oval 1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8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7" name="Oval 1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78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8" name="Oval 1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7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9" name="Oval 1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062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Oval 1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053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Oval 1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045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Oval 13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0369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Oval 13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0284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Oval 14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020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Oval 14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011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Oval 14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003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Oval 14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94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Oval 14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86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Oval 14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78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Oval 146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9698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Oval 147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61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Oval 14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52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Oval 149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944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Oval 150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36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Oval 15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927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Oval 152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19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Oval 153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911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Oval 15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902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Oval 15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894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Oval 15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885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Oval 15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8776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Oval 158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869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Oval 159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8607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Oval 160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8525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Oval 16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8440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Oval 162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8356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Oval 163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8271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Oval 16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818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9" name="Oval 165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810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Oval 166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019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Oval 167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935" y="6922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Oval 168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853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Oval 169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768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Oval 170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7684" y="6922"/>
                <a:ext cx="39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Oval 171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759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Oval 172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7510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Oval 173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7425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Oval 17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7343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Oval 17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5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Oval 17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7174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Oval 17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7092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Oval 178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700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Oval 179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92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Oval 180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839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5" name="Oval 181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757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6" name="Oval 182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7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7" name="Oval 183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588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8" name="Oval 184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03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Oval 185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421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Oval 186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33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Oval 187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6252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Oval 188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617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Oval 189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608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Oval 190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6001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Oval 191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5917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Oval 192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5835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Freeform 19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5750" y="6915"/>
                <a:ext cx="46" cy="46"/>
              </a:xfrm>
              <a:custGeom>
                <a:avLst/>
                <a:gdLst>
                  <a:gd name="T0" fmla="*/ 0 w 7"/>
                  <a:gd name="T1" fmla="*/ 2 h 7"/>
                  <a:gd name="T2" fmla="*/ 4 w 7"/>
                  <a:gd name="T3" fmla="*/ 0 h 7"/>
                  <a:gd name="T4" fmla="*/ 7 w 7"/>
                  <a:gd name="T5" fmla="*/ 4 h 7"/>
                  <a:gd name="T6" fmla="*/ 3 w 7"/>
                  <a:gd name="T7" fmla="*/ 7 h 7"/>
                  <a:gd name="T8" fmla="*/ 0 w 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5" y="7"/>
                      <a:pt x="3" y="7"/>
                    </a:cubicBezTo>
                    <a:cubicBezTo>
                      <a:pt x="1" y="6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Freeform 19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5666" y="6881"/>
                <a:ext cx="53" cy="53"/>
              </a:xfrm>
              <a:custGeom>
                <a:avLst/>
                <a:gdLst>
                  <a:gd name="T0" fmla="*/ 1 w 8"/>
                  <a:gd name="T1" fmla="*/ 2 h 8"/>
                  <a:gd name="T2" fmla="*/ 6 w 8"/>
                  <a:gd name="T3" fmla="*/ 1 h 8"/>
                  <a:gd name="T4" fmla="*/ 7 w 8"/>
                  <a:gd name="T5" fmla="*/ 5 h 8"/>
                  <a:gd name="T6" fmla="*/ 3 w 8"/>
                  <a:gd name="T7" fmla="*/ 7 h 8"/>
                  <a:gd name="T8" fmla="*/ 1 w 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2"/>
                    </a:move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Freeform 195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5603" y="6838"/>
                <a:ext cx="51" cy="43"/>
              </a:xfrm>
              <a:custGeom>
                <a:avLst/>
                <a:gdLst>
                  <a:gd name="T0" fmla="*/ 2 w 8"/>
                  <a:gd name="T1" fmla="*/ 1 h 7"/>
                  <a:gd name="T2" fmla="*/ 6 w 8"/>
                  <a:gd name="T3" fmla="*/ 1 h 7"/>
                  <a:gd name="T4" fmla="*/ 6 w 8"/>
                  <a:gd name="T5" fmla="*/ 6 h 7"/>
                  <a:gd name="T6" fmla="*/ 2 w 8"/>
                  <a:gd name="T7" fmla="*/ 6 h 7"/>
                  <a:gd name="T8" fmla="*/ 2 w 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1"/>
                    </a:move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6" y="6"/>
                    </a:cubicBezTo>
                    <a:cubicBezTo>
                      <a:pt x="5" y="7"/>
                      <a:pt x="3" y="7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Freeform 196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5550" y="6766"/>
                <a:ext cx="53" cy="53"/>
              </a:xfrm>
              <a:custGeom>
                <a:avLst/>
                <a:gdLst>
                  <a:gd name="T0" fmla="*/ 2 w 8"/>
                  <a:gd name="T1" fmla="*/ 1 h 8"/>
                  <a:gd name="T2" fmla="*/ 7 w 8"/>
                  <a:gd name="T3" fmla="*/ 2 h 8"/>
                  <a:gd name="T4" fmla="*/ 6 w 8"/>
                  <a:gd name="T5" fmla="*/ 7 h 8"/>
                  <a:gd name="T6" fmla="*/ 1 w 8"/>
                  <a:gd name="T7" fmla="*/ 6 h 8"/>
                  <a:gd name="T8" fmla="*/ 2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4" y="0"/>
                      <a:pt x="6" y="1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Freeform 197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5518" y="6688"/>
                <a:ext cx="51" cy="53"/>
              </a:xfrm>
              <a:custGeom>
                <a:avLst/>
                <a:gdLst>
                  <a:gd name="T0" fmla="*/ 4 w 8"/>
                  <a:gd name="T1" fmla="*/ 1 h 8"/>
                  <a:gd name="T2" fmla="*/ 8 w 8"/>
                  <a:gd name="T3" fmla="*/ 3 h 8"/>
                  <a:gd name="T4" fmla="*/ 5 w 8"/>
                  <a:gd name="T5" fmla="*/ 7 h 8"/>
                  <a:gd name="T6" fmla="*/ 1 w 8"/>
                  <a:gd name="T7" fmla="*/ 5 h 8"/>
                  <a:gd name="T8" fmla="*/ 4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3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2" name="Freeform 198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5518" y="6611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3 h 7"/>
                  <a:gd name="T4" fmla="*/ 3 w 7"/>
                  <a:gd name="T5" fmla="*/ 6 h 7"/>
                  <a:gd name="T6" fmla="*/ 0 w 7"/>
                  <a:gd name="T7" fmla="*/ 3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1"/>
                      <a:pt x="7" y="3"/>
                    </a:cubicBezTo>
                    <a:cubicBezTo>
                      <a:pt x="7" y="5"/>
                      <a:pt x="5" y="6"/>
                      <a:pt x="3" y="6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Oval 19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5518" y="652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Oval 200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5518" y="644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Oval 201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5518" y="635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Oval 202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5518" y="6275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Oval 203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5518" y="6191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Oval 204"/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5518" y="6106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Oval 205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5518" y="6022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Oval 206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5518" y="5937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Oval 207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5518" y="5853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Oval 208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5518" y="5768"/>
                <a:ext cx="43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Oval 209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5518" y="567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Oval 210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5518" y="559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Oval 211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5518" y="55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6" name="Oval 212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5518" y="542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7" name="Oval 213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5518" y="534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8" name="Oval 214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5518" y="5258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9" name="Oval 215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5518" y="5173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0" name="Oval 216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5518" y="5089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1" name="Oval 217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5518" y="500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2" name="Oval 218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5518" y="492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3" name="Oval 219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5518" y="483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4" name="Oval 220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5518" y="4753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5" name="Oval 221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5518" y="4669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6" name="Oval 222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5518" y="4584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7" name="Oval 223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5518" y="450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8" name="Oval 224"/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5518" y="4415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9" name="Oval 225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5518" y="4331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0" name="Oval 226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5518" y="4246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1" name="Oval 227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5518" y="4164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2" name="Oval 228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5518" y="4080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3" name="Freeform 229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5518" y="3995"/>
                <a:ext cx="43" cy="46"/>
              </a:xfrm>
              <a:custGeom>
                <a:avLst/>
                <a:gdLst>
                  <a:gd name="T0" fmla="*/ 3 w 7"/>
                  <a:gd name="T1" fmla="*/ 0 h 7"/>
                  <a:gd name="T2" fmla="*/ 7 w 7"/>
                  <a:gd name="T3" fmla="*/ 4 h 7"/>
                  <a:gd name="T4" fmla="*/ 3 w 7"/>
                  <a:gd name="T5" fmla="*/ 7 h 7"/>
                  <a:gd name="T6" fmla="*/ 0 w 7"/>
                  <a:gd name="T7" fmla="*/ 4 h 7"/>
                  <a:gd name="T8" fmla="*/ 3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5" y="0"/>
                      <a:pt x="7" y="2"/>
                      <a:pt x="7" y="4"/>
                    </a:cubicBezTo>
                    <a:cubicBezTo>
                      <a:pt x="6" y="5"/>
                      <a:pt x="5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4" name="Freeform 230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5523" y="3911"/>
                <a:ext cx="53" cy="51"/>
              </a:xfrm>
              <a:custGeom>
                <a:avLst/>
                <a:gdLst>
                  <a:gd name="T0" fmla="*/ 5 w 8"/>
                  <a:gd name="T1" fmla="*/ 1 h 8"/>
                  <a:gd name="T2" fmla="*/ 8 w 8"/>
                  <a:gd name="T3" fmla="*/ 5 h 8"/>
                  <a:gd name="T4" fmla="*/ 3 w 8"/>
                  <a:gd name="T5" fmla="*/ 7 h 8"/>
                  <a:gd name="T6" fmla="*/ 1 w 8"/>
                  <a:gd name="T7" fmla="*/ 3 h 8"/>
                  <a:gd name="T8" fmla="*/ 5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7" y="1"/>
                      <a:pt x="8" y="3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5" name="Freeform 231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5561" y="3834"/>
                <a:ext cx="53" cy="51"/>
              </a:xfrm>
              <a:custGeom>
                <a:avLst/>
                <a:gdLst>
                  <a:gd name="T0" fmla="*/ 6 w 8"/>
                  <a:gd name="T1" fmla="*/ 1 h 8"/>
                  <a:gd name="T2" fmla="*/ 7 w 8"/>
                  <a:gd name="T3" fmla="*/ 6 h 8"/>
                  <a:gd name="T4" fmla="*/ 2 w 8"/>
                  <a:gd name="T5" fmla="*/ 7 h 8"/>
                  <a:gd name="T6" fmla="*/ 1 w 8"/>
                  <a:gd name="T7" fmla="*/ 2 h 8"/>
                  <a:gd name="T8" fmla="*/ 6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1"/>
                    </a:moveTo>
                    <a:cubicBezTo>
                      <a:pt x="8" y="3"/>
                      <a:pt x="8" y="5"/>
                      <a:pt x="7" y="6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6" name="Freeform 232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5622" y="3776"/>
                <a:ext cx="51" cy="43"/>
              </a:xfrm>
              <a:custGeom>
                <a:avLst/>
                <a:gdLst>
                  <a:gd name="T0" fmla="*/ 7 w 8"/>
                  <a:gd name="T1" fmla="*/ 2 h 7"/>
                  <a:gd name="T2" fmla="*/ 6 w 8"/>
                  <a:gd name="T3" fmla="*/ 6 h 7"/>
                  <a:gd name="T4" fmla="*/ 1 w 8"/>
                  <a:gd name="T5" fmla="*/ 6 h 7"/>
                  <a:gd name="T6" fmla="*/ 2 w 8"/>
                  <a:gd name="T7" fmla="*/ 1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8" y="3"/>
                      <a:pt x="7" y="5"/>
                      <a:pt x="6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3" y="0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7" name="Freeform 233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5692" y="3729"/>
                <a:ext cx="51" cy="51"/>
              </a:xfrm>
              <a:custGeom>
                <a:avLst/>
                <a:gdLst>
                  <a:gd name="T0" fmla="*/ 7 w 8"/>
                  <a:gd name="T1" fmla="*/ 3 h 8"/>
                  <a:gd name="T2" fmla="*/ 5 w 8"/>
                  <a:gd name="T3" fmla="*/ 7 h 8"/>
                  <a:gd name="T4" fmla="*/ 1 w 8"/>
                  <a:gd name="T5" fmla="*/ 5 h 8"/>
                  <a:gd name="T6" fmla="*/ 3 w 8"/>
                  <a:gd name="T7" fmla="*/ 1 h 8"/>
                  <a:gd name="T8" fmla="*/ 7 w 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3"/>
                    </a:moveTo>
                    <a:cubicBezTo>
                      <a:pt x="8" y="5"/>
                      <a:pt x="7" y="7"/>
                      <a:pt x="5" y="7"/>
                    </a:cubicBezTo>
                    <a:cubicBezTo>
                      <a:pt x="4" y="8"/>
                      <a:pt x="2" y="7"/>
                      <a:pt x="1" y="5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8" name="Freeform 234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5777" y="3710"/>
                <a:ext cx="43" cy="46"/>
              </a:xfrm>
              <a:custGeom>
                <a:avLst/>
                <a:gdLst>
                  <a:gd name="T0" fmla="*/ 7 w 7"/>
                  <a:gd name="T1" fmla="*/ 4 h 7"/>
                  <a:gd name="T2" fmla="*/ 4 w 7"/>
                  <a:gd name="T3" fmla="*/ 7 h 7"/>
                  <a:gd name="T4" fmla="*/ 0 w 7"/>
                  <a:gd name="T5" fmla="*/ 4 h 7"/>
                  <a:gd name="T6" fmla="*/ 3 w 7"/>
                  <a:gd name="T7" fmla="*/ 0 h 7"/>
                  <a:gd name="T8" fmla="*/ 7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cubicBezTo>
                      <a:pt x="7" y="5"/>
                      <a:pt x="6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5" y="0"/>
                      <a:pt x="7" y="2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9" name="Oval 235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585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0" name="Oval 236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594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1" name="Oval 237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602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2" name="Oval 238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611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3" name="Oval 239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619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4" name="Oval 240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627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5" name="Oval 241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636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6" name="Oval 242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64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7" name="Oval 243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653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8" name="Oval 244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66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9" name="Oval 245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669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0" name="Oval 246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678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1" name="Oval 247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68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2" name="Oval 248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695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3" name="Oval 249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7034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4" name="Oval 250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71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5" name="Oval 251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720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6" name="Oval 252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72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7" name="Oval 253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73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Oval 254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745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9" name="Oval 255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75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0" name="Oval 256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762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1" name="Oval 257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770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2" name="Oval 258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77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3" name="Oval 259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787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4" name="Oval 260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79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5" name="Oval 261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803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6" name="Oval 262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81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7" name="Oval 263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820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8" name="Oval 264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829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9" name="Oval 265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8382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0" name="Oval 266"/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8467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1" name="Oval 267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854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2" name="Oval 268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863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3" name="Oval 269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8718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4" name="Oval 270"/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880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5" name="Oval 271"/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888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6" name="Oval 272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8969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7" name="Oval 273"/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9053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8" name="Oval 274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9135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9" name="Oval 275"/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9220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0" name="Oval 276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9304" y="3710"/>
                <a:ext cx="39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1" name="Oval 277"/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93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2" name="Oval 278"/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947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3" name="Oval 279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55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4" name="Oval 280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964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5" name="Oval 281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97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6" name="Oval 282"/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980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7" name="Oval 283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989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8" name="Oval 284"/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997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9" name="Oval 285"/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005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0" name="Oval 286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014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1" name="Oval 287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022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2" name="Oval 288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103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3" name="Oval 289"/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1039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4" name="Oval 290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1047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5" name="Oval 291"/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1056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6" name="Oval 292"/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106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7" name="Oval 293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10729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8" name="Oval 294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1081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9" name="Oval 295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10898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0" name="Oval 296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1098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1" name="Oval 297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1106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2" name="Oval 298"/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114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3" name="Oval 299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123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4" name="Oval 300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131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5" name="Oval 301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140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6" name="Oval 302"/>
              <p:cNvSpPr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11485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7" name="Oval 303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156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8" name="Oval 304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1651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9" name="Oval 305"/>
              <p:cNvSpPr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1173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0" name="Oval 306"/>
              <p:cNvSpPr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11820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Oval 308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190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Oval 309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198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Oval 310"/>
              <p:cNvSpPr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2071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Oval 311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215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Oval 312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2237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Oval 313"/>
              <p:cNvSpPr>
                <a:spLocks noChangeArrowheads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12322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Oval 314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12406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Oval 315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1248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Oval 316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12573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Oval 317"/>
              <p:cNvSpPr>
                <a:spLocks noChangeArrowheads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12657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Oval 318"/>
              <p:cNvSpPr>
                <a:spLocks noChangeArrowheads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12742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Oval 319"/>
              <p:cNvSpPr>
                <a:spLocks noChangeArrowheads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12824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Oval 320"/>
              <p:cNvSpPr>
                <a:spLocks noChangeArrowheads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2908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Oval 321"/>
              <p:cNvSpPr>
                <a:spLocks noChangeArrowheads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2993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Oval 322"/>
              <p:cNvSpPr>
                <a:spLocks noChangeArrowheads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3076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Oval 323"/>
              <p:cNvSpPr>
                <a:spLocks noChangeArrowheads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3160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Oval 324"/>
              <p:cNvSpPr>
                <a:spLocks noChangeArrowheads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13245" y="3710"/>
                <a:ext cx="46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2" name="Oval 325"/>
              <p:cNvSpPr>
                <a:spLocks noChangeArrowheads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13329" y="3710"/>
                <a:ext cx="43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326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13411" y="3717"/>
                <a:ext cx="53" cy="43"/>
              </a:xfrm>
              <a:custGeom>
                <a:avLst/>
                <a:gdLst>
                  <a:gd name="T0" fmla="*/ 7 w 8"/>
                  <a:gd name="T1" fmla="*/ 4 h 7"/>
                  <a:gd name="T2" fmla="*/ 3 w 8"/>
                  <a:gd name="T3" fmla="*/ 7 h 7"/>
                  <a:gd name="T4" fmla="*/ 0 w 8"/>
                  <a:gd name="T5" fmla="*/ 3 h 7"/>
                  <a:gd name="T6" fmla="*/ 4 w 8"/>
                  <a:gd name="T7" fmla="*/ 0 h 7"/>
                  <a:gd name="T8" fmla="*/ 7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4"/>
                    </a:moveTo>
                    <a:cubicBezTo>
                      <a:pt x="6" y="6"/>
                      <a:pt x="5" y="7"/>
                      <a:pt x="3" y="7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1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327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13488" y="3741"/>
                <a:ext cx="53" cy="53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3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8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328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13554" y="3794"/>
                <a:ext cx="51" cy="51"/>
              </a:xfrm>
              <a:custGeom>
                <a:avLst/>
                <a:gdLst>
                  <a:gd name="T0" fmla="*/ 6 w 8"/>
                  <a:gd name="T1" fmla="*/ 7 h 8"/>
                  <a:gd name="T2" fmla="*/ 2 w 8"/>
                  <a:gd name="T3" fmla="*/ 7 h 8"/>
                  <a:gd name="T4" fmla="*/ 2 w 8"/>
                  <a:gd name="T5" fmla="*/ 2 h 8"/>
                  <a:gd name="T6" fmla="*/ 7 w 8"/>
                  <a:gd name="T7" fmla="*/ 2 h 8"/>
                  <a:gd name="T8" fmla="*/ 6 w 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7"/>
                    </a:moveTo>
                    <a:cubicBezTo>
                      <a:pt x="5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8" y="3"/>
                      <a:pt x="8" y="5"/>
                      <a:pt x="6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329"/>
              <p:cNvSpPr/>
              <p:nvPr>
                <p:custDataLst>
                  <p:tags r:id="rId226"/>
                </p:custDataLst>
              </p:nvPr>
            </p:nvSpPr>
            <p:spPr bwMode="auto">
              <a:xfrm>
                <a:off x="13604" y="3864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2 w 8"/>
                  <a:gd name="T5" fmla="*/ 1 h 7"/>
                  <a:gd name="T6" fmla="*/ 7 w 8"/>
                  <a:gd name="T7" fmla="*/ 2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7"/>
                      <a:pt x="1" y="5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4"/>
                      <a:pt x="7" y="6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330"/>
              <p:cNvSpPr/>
              <p:nvPr>
                <p:custDataLst>
                  <p:tags r:id="rId227"/>
                </p:custDataLst>
              </p:nvPr>
            </p:nvSpPr>
            <p:spPr bwMode="auto">
              <a:xfrm>
                <a:off x="13631" y="3942"/>
                <a:ext cx="53" cy="46"/>
              </a:xfrm>
              <a:custGeom>
                <a:avLst/>
                <a:gdLst>
                  <a:gd name="T0" fmla="*/ 5 w 8"/>
                  <a:gd name="T1" fmla="*/ 7 h 7"/>
                  <a:gd name="T2" fmla="*/ 1 w 8"/>
                  <a:gd name="T3" fmla="*/ 5 h 7"/>
                  <a:gd name="T4" fmla="*/ 3 w 8"/>
                  <a:gd name="T5" fmla="*/ 1 h 7"/>
                  <a:gd name="T6" fmla="*/ 7 w 8"/>
                  <a:gd name="T7" fmla="*/ 3 h 7"/>
                  <a:gd name="T8" fmla="*/ 5 w 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cubicBezTo>
                      <a:pt x="3" y="7"/>
                      <a:pt x="1" y="6"/>
                      <a:pt x="1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8" y="5"/>
                      <a:pt x="6" y="7"/>
                      <a:pt x="5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8" name="Oval 331"/>
              <p:cNvSpPr>
                <a:spLocks noChangeArrowheads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13643" y="402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Oval 332"/>
              <p:cNvSpPr>
                <a:spLocks noChangeArrowheads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13643" y="411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0" name="Oval 333"/>
              <p:cNvSpPr>
                <a:spLocks noChangeArrowheads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13643" y="4195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1" name="Oval 334"/>
              <p:cNvSpPr>
                <a:spLocks noChangeArrowheads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13643" y="4280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Oval 335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13643" y="4364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Oval 336"/>
              <p:cNvSpPr>
                <a:spLocks noChangeArrowheads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13643" y="4449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4" name="Oval 337"/>
              <p:cNvSpPr>
                <a:spLocks noChangeArrowheads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13643" y="453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5" name="Oval 338"/>
              <p:cNvSpPr>
                <a:spLocks noChangeArrowheads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3643" y="462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Oval 339"/>
              <p:cNvSpPr>
                <a:spLocks noChangeArrowheads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3643" y="470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Oval 340"/>
              <p:cNvSpPr>
                <a:spLocks noChangeArrowheads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3643" y="479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Oval 341"/>
              <p:cNvSpPr>
                <a:spLocks noChangeArrowheads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13643" y="4874"/>
                <a:ext cx="42" cy="42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Oval 342"/>
              <p:cNvSpPr>
                <a:spLocks noChangeArrowheads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13643" y="4958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Oval 343"/>
              <p:cNvSpPr>
                <a:spLocks noChangeArrowheads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13643" y="504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Oval 344"/>
              <p:cNvSpPr>
                <a:spLocks noChangeArrowheads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13643" y="512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Oval 345"/>
              <p:cNvSpPr>
                <a:spLocks noChangeArrowheads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13643" y="5212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Oval 346"/>
              <p:cNvSpPr>
                <a:spLocks noChangeArrowheads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13643" y="5296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Oval 347"/>
              <p:cNvSpPr>
                <a:spLocks noChangeArrowheads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13643" y="5381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Oval 348"/>
              <p:cNvSpPr>
                <a:spLocks noChangeArrowheads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3643" y="5463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Oval 349"/>
              <p:cNvSpPr>
                <a:spLocks noChangeArrowheads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643" y="5547"/>
                <a:ext cx="42" cy="39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Oval 350"/>
              <p:cNvSpPr>
                <a:spLocks noChangeArrowheads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3643" y="563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Oval 351"/>
              <p:cNvSpPr>
                <a:spLocks noChangeArrowheads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13643" y="571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9" name="Oval 352"/>
              <p:cNvSpPr>
                <a:spLocks noChangeArrowheads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13643" y="580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0" name="Oval 353"/>
              <p:cNvSpPr>
                <a:spLocks noChangeArrowheads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13643" y="588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1" name="Oval 354"/>
              <p:cNvSpPr>
                <a:spLocks noChangeArrowheads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13643" y="5970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2" name="Oval 355"/>
              <p:cNvSpPr>
                <a:spLocks noChangeArrowheads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13643" y="6053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Oval 356"/>
              <p:cNvSpPr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13643" y="613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Oval 357"/>
              <p:cNvSpPr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13643" y="6222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Oval 358"/>
              <p:cNvSpPr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3643" y="6306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Oval 359"/>
              <p:cNvSpPr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3643" y="6391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Oval 360"/>
              <p:cNvSpPr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3643" y="6475"/>
                <a:ext cx="42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Oval 361"/>
              <p:cNvSpPr>
                <a:spLocks noChangeArrowhead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3643" y="6557"/>
                <a:ext cx="42" cy="46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Freeform 362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13638" y="6642"/>
                <a:ext cx="46" cy="46"/>
              </a:xfrm>
              <a:custGeom>
                <a:avLst/>
                <a:gdLst>
                  <a:gd name="T0" fmla="*/ 4 w 7"/>
                  <a:gd name="T1" fmla="*/ 7 h 7"/>
                  <a:gd name="T2" fmla="*/ 0 w 7"/>
                  <a:gd name="T3" fmla="*/ 3 h 7"/>
                  <a:gd name="T4" fmla="*/ 4 w 7"/>
                  <a:gd name="T5" fmla="*/ 0 h 7"/>
                  <a:gd name="T6" fmla="*/ 7 w 7"/>
                  <a:gd name="T7" fmla="*/ 3 h 7"/>
                  <a:gd name="T8" fmla="*/ 4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cubicBezTo>
                      <a:pt x="2" y="6"/>
                      <a:pt x="0" y="5"/>
                      <a:pt x="0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6"/>
                      <a:pt x="5" y="7"/>
                      <a:pt x="4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Freeform 363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13623" y="6719"/>
                <a:ext cx="46" cy="53"/>
              </a:xfrm>
              <a:custGeom>
                <a:avLst/>
                <a:gdLst>
                  <a:gd name="T0" fmla="*/ 2 w 7"/>
                  <a:gd name="T1" fmla="*/ 7 h 8"/>
                  <a:gd name="T2" fmla="*/ 0 w 7"/>
                  <a:gd name="T3" fmla="*/ 3 h 8"/>
                  <a:gd name="T4" fmla="*/ 4 w 7"/>
                  <a:gd name="T5" fmla="*/ 1 h 8"/>
                  <a:gd name="T6" fmla="*/ 7 w 7"/>
                  <a:gd name="T7" fmla="*/ 5 h 8"/>
                  <a:gd name="T8" fmla="*/ 2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7" y="5"/>
                    </a:cubicBezTo>
                    <a:cubicBezTo>
                      <a:pt x="6" y="7"/>
                      <a:pt x="4" y="8"/>
                      <a:pt x="2" y="7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Freeform 364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13580" y="6798"/>
                <a:ext cx="51" cy="43"/>
              </a:xfrm>
              <a:custGeom>
                <a:avLst/>
                <a:gdLst>
                  <a:gd name="T0" fmla="*/ 2 w 8"/>
                  <a:gd name="T1" fmla="*/ 6 h 7"/>
                  <a:gd name="T2" fmla="*/ 1 w 8"/>
                  <a:gd name="T3" fmla="*/ 1 h 7"/>
                  <a:gd name="T4" fmla="*/ 6 w 8"/>
                  <a:gd name="T5" fmla="*/ 1 h 7"/>
                  <a:gd name="T6" fmla="*/ 7 w 8"/>
                  <a:gd name="T7" fmla="*/ 5 h 7"/>
                  <a:gd name="T8" fmla="*/ 2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6"/>
                    </a:moveTo>
                    <a:cubicBezTo>
                      <a:pt x="1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5"/>
                    </a:cubicBezTo>
                    <a:cubicBezTo>
                      <a:pt x="6" y="7"/>
                      <a:pt x="4" y="7"/>
                      <a:pt x="2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Freeform 365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13522" y="6856"/>
                <a:ext cx="51" cy="51"/>
              </a:xfrm>
              <a:custGeom>
                <a:avLst/>
                <a:gdLst>
                  <a:gd name="T0" fmla="*/ 1 w 8"/>
                  <a:gd name="T1" fmla="*/ 6 h 8"/>
                  <a:gd name="T2" fmla="*/ 2 w 8"/>
                  <a:gd name="T3" fmla="*/ 1 h 8"/>
                  <a:gd name="T4" fmla="*/ 7 w 8"/>
                  <a:gd name="T5" fmla="*/ 2 h 8"/>
                  <a:gd name="T6" fmla="*/ 6 w 8"/>
                  <a:gd name="T7" fmla="*/ 6 h 8"/>
                  <a:gd name="T8" fmla="*/ 1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2"/>
                    </a:cubicBezTo>
                    <a:cubicBezTo>
                      <a:pt x="8" y="3"/>
                      <a:pt x="8" y="5"/>
                      <a:pt x="6" y="6"/>
                    </a:cubicBezTo>
                    <a:cubicBezTo>
                      <a:pt x="5" y="8"/>
                      <a:pt x="2" y="7"/>
                      <a:pt x="1" y="6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Freeform 366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13449" y="6895"/>
                <a:ext cx="53" cy="51"/>
              </a:xfrm>
              <a:custGeom>
                <a:avLst/>
                <a:gdLst>
                  <a:gd name="T0" fmla="*/ 1 w 8"/>
                  <a:gd name="T1" fmla="*/ 5 h 8"/>
                  <a:gd name="T2" fmla="*/ 3 w 8"/>
                  <a:gd name="T3" fmla="*/ 1 h 8"/>
                  <a:gd name="T4" fmla="*/ 7 w 8"/>
                  <a:gd name="T5" fmla="*/ 3 h 8"/>
                  <a:gd name="T6" fmla="*/ 5 w 8"/>
                  <a:gd name="T7" fmla="*/ 7 h 8"/>
                  <a:gd name="T8" fmla="*/ 1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5"/>
                    </a:moveTo>
                    <a:cubicBezTo>
                      <a:pt x="0" y="3"/>
                      <a:pt x="1" y="1"/>
                      <a:pt x="3" y="1"/>
                    </a:cubicBezTo>
                    <a:cubicBezTo>
                      <a:pt x="4" y="0"/>
                      <a:pt x="6" y="1"/>
                      <a:pt x="7" y="3"/>
                    </a:cubicBezTo>
                    <a:cubicBezTo>
                      <a:pt x="8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Freeform 367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13372" y="6914"/>
                <a:ext cx="46" cy="46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1 h 7"/>
                  <a:gd name="T4" fmla="*/ 7 w 7"/>
                  <a:gd name="T5" fmla="*/ 4 h 7"/>
                  <a:gd name="T6" fmla="*/ 4 w 7"/>
                  <a:gd name="T7" fmla="*/ 7 h 7"/>
                  <a:gd name="T8" fmla="*/ 0 w 7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cubicBezTo>
                      <a:pt x="0" y="2"/>
                      <a:pt x="1" y="1"/>
                      <a:pt x="3" y="1"/>
                    </a:cubicBezTo>
                    <a:cubicBezTo>
                      <a:pt x="5" y="0"/>
                      <a:pt x="6" y="2"/>
                      <a:pt x="7" y="4"/>
                    </a:cubicBezTo>
                    <a:cubicBezTo>
                      <a:pt x="7" y="5"/>
                      <a:pt x="6" y="7"/>
                      <a:pt x="4" y="7"/>
                    </a:cubicBezTo>
                    <a:cubicBezTo>
                      <a:pt x="1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Oval 368"/>
              <p:cNvSpPr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13290" y="6922"/>
                <a:ext cx="43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Oval 369"/>
              <p:cNvSpPr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13206" y="6922"/>
                <a:ext cx="46" cy="43"/>
              </a:xfrm>
              <a:prstGeom prst="ellipse">
                <a:avLst/>
              </a:prstGeom>
              <a:solidFill>
                <a:srgbClr val="4A7CC6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Rectangle 370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12781" y="6999"/>
                <a:ext cx="58" cy="66"/>
              </a:xfrm>
              <a:prstGeom prst="rect">
                <a:avLst/>
              </a:prstGeom>
              <a:solidFill>
                <a:srgbClr val="2F5597"/>
              </a:solidFill>
              <a:ln w="9525">
                <a:solidFill>
                  <a:schemeClr val="accent5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Rectangle 371"/>
              <p:cNvSpPr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12870" y="6922"/>
                <a:ext cx="58" cy="143"/>
              </a:xfrm>
              <a:prstGeom prst="rect">
                <a:avLst/>
              </a:prstGeom>
              <a:solidFill>
                <a:srgbClr val="2F5597"/>
              </a:solidFill>
              <a:ln w="9525">
                <a:solidFill>
                  <a:schemeClr val="accent5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Rectangle 372"/>
              <p:cNvSpPr>
                <a:spLocks noChangeArrowhead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12960" y="6876"/>
                <a:ext cx="58" cy="188"/>
              </a:xfrm>
              <a:prstGeom prst="rect">
                <a:avLst/>
              </a:prstGeom>
              <a:solidFill>
                <a:srgbClr val="2F5597"/>
              </a:solidFill>
              <a:ln w="9525">
                <a:solidFill>
                  <a:schemeClr val="accent5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Freeform 373"/>
              <p:cNvSpPr>
                <a:spLocks noEditPoint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677" y="6740"/>
                <a:ext cx="457" cy="467"/>
              </a:xfrm>
              <a:custGeom>
                <a:avLst/>
                <a:gdLst>
                  <a:gd name="T0" fmla="*/ 35 w 69"/>
                  <a:gd name="T1" fmla="*/ 70 h 70"/>
                  <a:gd name="T2" fmla="*/ 0 w 69"/>
                  <a:gd name="T3" fmla="*/ 35 h 70"/>
                  <a:gd name="T4" fmla="*/ 35 w 69"/>
                  <a:gd name="T5" fmla="*/ 0 h 70"/>
                  <a:gd name="T6" fmla="*/ 69 w 69"/>
                  <a:gd name="T7" fmla="*/ 35 h 70"/>
                  <a:gd name="T8" fmla="*/ 35 w 69"/>
                  <a:gd name="T9" fmla="*/ 70 h 70"/>
                  <a:gd name="T10" fmla="*/ 35 w 69"/>
                  <a:gd name="T11" fmla="*/ 6 h 70"/>
                  <a:gd name="T12" fmla="*/ 6 w 69"/>
                  <a:gd name="T13" fmla="*/ 35 h 70"/>
                  <a:gd name="T14" fmla="*/ 35 w 69"/>
                  <a:gd name="T15" fmla="*/ 64 h 70"/>
                  <a:gd name="T16" fmla="*/ 63 w 69"/>
                  <a:gd name="T17" fmla="*/ 35 h 70"/>
                  <a:gd name="T18" fmla="*/ 35 w 69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0">
                    <a:moveTo>
                      <a:pt x="35" y="70"/>
                    </a:moveTo>
                    <a:cubicBezTo>
                      <a:pt x="16" y="70"/>
                      <a:pt x="0" y="54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54" y="0"/>
                      <a:pt x="69" y="16"/>
                      <a:pt x="69" y="35"/>
                    </a:cubicBezTo>
                    <a:cubicBezTo>
                      <a:pt x="69" y="54"/>
                      <a:pt x="54" y="70"/>
                      <a:pt x="35" y="70"/>
                    </a:cubicBezTo>
                    <a:close/>
                    <a:moveTo>
                      <a:pt x="35" y="6"/>
                    </a:moveTo>
                    <a:cubicBezTo>
                      <a:pt x="19" y="6"/>
                      <a:pt x="6" y="19"/>
                      <a:pt x="6" y="35"/>
                    </a:cubicBezTo>
                    <a:cubicBezTo>
                      <a:pt x="6" y="51"/>
                      <a:pt x="19" y="64"/>
                      <a:pt x="35" y="64"/>
                    </a:cubicBezTo>
                    <a:cubicBezTo>
                      <a:pt x="50" y="64"/>
                      <a:pt x="63" y="51"/>
                      <a:pt x="63" y="35"/>
                    </a:cubicBezTo>
                    <a:cubicBezTo>
                      <a:pt x="63" y="19"/>
                      <a:pt x="50" y="6"/>
                      <a:pt x="35" y="6"/>
                    </a:cubicBezTo>
                    <a:close/>
                  </a:path>
                </a:pathLst>
              </a:custGeom>
              <a:solidFill>
                <a:srgbClr val="2F5597"/>
              </a:solidFill>
              <a:ln w="9525">
                <a:solidFill>
                  <a:schemeClr val="accent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5" name="文本框 74"/>
            <p:cNvSpPr txBox="1"/>
            <p:nvPr>
              <p:custDataLst>
                <p:tags r:id="rId4"/>
              </p:custDataLst>
            </p:nvPr>
          </p:nvSpPr>
          <p:spPr>
            <a:xfrm>
              <a:off x="5569" y="4256"/>
              <a:ext cx="8096" cy="295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/>
                  </a:solidFill>
                  <a:latin typeface="汉仪中黑简" panose="02010600000101010101" charset="-122"/>
                  <a:ea typeface="汉仪中黑简" panose="02010600000101010101" charset="-122"/>
                  <a:cs typeface="汉仪中黑简" panose="02010600000101010101" charset="-122"/>
                  <a:sym typeface="+mn-ea"/>
                </a:rPr>
                <a:t>第三方食材抽检，餐具残留检测，监督管理局月度检查，公司品控每月抽检，燃气安全自查，公司专业电工驻点检查。确保每一个环节都有监督和检查，确保食堂生产安全可控。</a:t>
              </a:r>
            </a:p>
            <a:p>
              <a:pPr algn="just" fontAlgn="auto">
                <a:lnSpc>
                  <a:spcPts val="34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dirty="0">
                <a:solidFill>
                  <a:schemeClr val="tx1"/>
                </a:solidFill>
                <a:latin typeface="汉仪中黑简" panose="02010600000101010101" charset="-122"/>
                <a:ea typeface="汉仪中黑简" panose="02010600000101010101" charset="-122"/>
                <a:cs typeface="汉仪中黑简" panose="02010600000101010101" charset="-122"/>
                <a:sym typeface="+mn-ea"/>
              </a:endParaRPr>
            </a:p>
          </p:txBody>
        </p:sp>
      </p:grpSp>
      <p:pic>
        <p:nvPicPr>
          <p:cNvPr id="2" name="图片 1" descr="17"/>
          <p:cNvPicPr>
            <a:picLocks noChangeAspect="1"/>
          </p:cNvPicPr>
          <p:nvPr/>
        </p:nvPicPr>
        <p:blipFill>
          <a:blip r:embed="rId27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0175"/>
            <a:ext cx="2632075" cy="653415"/>
          </a:xfrm>
          <a:prstGeom prst="rect">
            <a:avLst/>
          </a:prstGeom>
        </p:spPr>
      </p:pic>
      <p:pic>
        <p:nvPicPr>
          <p:cNvPr id="7" name="图片 6" descr="13346229806715769"/>
          <p:cNvPicPr>
            <a:picLocks noChangeAspect="1"/>
          </p:cNvPicPr>
          <p:nvPr/>
        </p:nvPicPr>
        <p:blipFill>
          <a:blip r:embed="rId27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555750"/>
            <a:ext cx="1976120" cy="2503170"/>
          </a:xfrm>
          <a:prstGeom prst="roundRect">
            <a:avLst/>
          </a:prstGeom>
        </p:spPr>
      </p:pic>
      <p:pic>
        <p:nvPicPr>
          <p:cNvPr id="10" name="图片 9" descr="微信图片_20231204144912"/>
          <p:cNvPicPr>
            <a:picLocks noChangeAspect="1"/>
          </p:cNvPicPr>
          <p:nvPr/>
        </p:nvPicPr>
        <p:blipFill>
          <a:blip r:embed="rId27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10" y="1555750"/>
            <a:ext cx="1979295" cy="2503805"/>
          </a:xfrm>
          <a:prstGeom prst="round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1275" y="1557655"/>
            <a:ext cx="1994535" cy="2501900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7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1557655"/>
            <a:ext cx="1841500" cy="2501265"/>
          </a:xfrm>
          <a:prstGeom prst="roundRect">
            <a:avLst/>
          </a:prstGeom>
        </p:spPr>
      </p:pic>
      <p:pic>
        <p:nvPicPr>
          <p:cNvPr id="12" name="图片 11" descr="13346229896625333"/>
          <p:cNvPicPr>
            <a:picLocks noChangeAspect="1"/>
          </p:cNvPicPr>
          <p:nvPr/>
        </p:nvPicPr>
        <p:blipFill>
          <a:blip r:embed="rId27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825" y="1557655"/>
            <a:ext cx="1922780" cy="2501265"/>
          </a:xfrm>
          <a:prstGeom prst="roundRect">
            <a:avLst/>
          </a:prstGeom>
        </p:spPr>
      </p:pic>
      <p:sp>
        <p:nvSpPr>
          <p:cNvPr id="25" name="序号"/>
          <p:cNvSpPr txBox="1"/>
          <p:nvPr>
            <p:custDataLst>
              <p:tags r:id="rId2"/>
            </p:custDataLst>
          </p:nvPr>
        </p:nvSpPr>
        <p:spPr>
          <a:xfrm>
            <a:off x="2524125" y="244475"/>
            <a:ext cx="2451735" cy="53911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安全管理检查</a:t>
            </a:r>
          </a:p>
        </p:txBody>
      </p:sp>
      <p:pic>
        <p:nvPicPr>
          <p:cNvPr id="3" name="图片 2" descr="华餐logo黑体字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85" y="39624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0" y="5080635"/>
            <a:ext cx="2757170" cy="1627505"/>
          </a:xfrm>
          <a:prstGeom prst="rect">
            <a:avLst/>
          </a:prstGeom>
        </p:spPr>
      </p:pic>
      <p:pic>
        <p:nvPicPr>
          <p:cNvPr id="2" name="图片 1" descr="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89535"/>
            <a:ext cx="3810000" cy="216408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835660" y="2156460"/>
            <a:ext cx="1042035" cy="3583305"/>
          </a:xfrm>
        </p:spPr>
        <p:txBody>
          <a:bodyPr>
            <a:noAutofit/>
          </a:bodyPr>
          <a:lstStyle/>
          <a:p>
            <a:r>
              <a:rPr lang="zh-CN" altLang="en-US" sz="6600">
                <a:solidFill>
                  <a:schemeClr val="accent5"/>
                </a:solidFill>
              </a:rPr>
              <a:t>互动交流</a:t>
            </a:r>
          </a:p>
        </p:txBody>
      </p:sp>
      <p:sp>
        <p:nvSpPr>
          <p:cNvPr id="33" name="序号"/>
          <p:cNvSpPr txBox="1"/>
          <p:nvPr>
            <p:custDataLst>
              <p:tags r:id="rId2"/>
            </p:custDataLst>
          </p:nvPr>
        </p:nvSpPr>
        <p:spPr>
          <a:xfrm>
            <a:off x="2818576" y="2367562"/>
            <a:ext cx="1415088" cy="4323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ea"/>
                <a:ea typeface="+mj-ea"/>
                <a:cs typeface="MiSans Normal" panose="00000500000000000000" charset="-122"/>
              </a:rPr>
              <a:t>Part One.</a:t>
            </a:r>
          </a:p>
        </p:txBody>
      </p:sp>
      <p:sp>
        <p:nvSpPr>
          <p:cNvPr id="34" name="标题"/>
          <p:cNvSpPr txBox="1"/>
          <p:nvPr>
            <p:custDataLst>
              <p:tags r:id="rId3"/>
            </p:custDataLst>
          </p:nvPr>
        </p:nvSpPr>
        <p:spPr>
          <a:xfrm>
            <a:off x="2818576" y="2891867"/>
            <a:ext cx="3422463" cy="10893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zh-CN" altLang="en-US" sz="20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a.第二课堂学生活动</a:t>
            </a:r>
          </a:p>
        </p:txBody>
      </p:sp>
      <p:sp>
        <p:nvSpPr>
          <p:cNvPr id="36" name="序号"/>
          <p:cNvSpPr txBox="1"/>
          <p:nvPr>
            <p:custDataLst>
              <p:tags r:id="rId4"/>
            </p:custDataLst>
          </p:nvPr>
        </p:nvSpPr>
        <p:spPr>
          <a:xfrm>
            <a:off x="7043751" y="2367562"/>
            <a:ext cx="1415088" cy="4323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ea"/>
                <a:ea typeface="+mj-ea"/>
                <a:cs typeface="MiSans Normal" panose="00000500000000000000" charset="-122"/>
              </a:rPr>
              <a:t>Part T</a:t>
            </a:r>
            <a:r>
              <a:rPr lang="en-US" altLang="zh-CN" sz="1400" b="1" dirty="0">
                <a:solidFill>
                  <a:schemeClr val="bg1"/>
                </a:solidFill>
                <a:latin typeface="+mj-ea"/>
                <a:ea typeface="+mj-ea"/>
                <a:cs typeface="MiSans Normal" panose="00000500000000000000" charset="-122"/>
              </a:rPr>
              <a:t>wo</a:t>
            </a:r>
            <a:r>
              <a:rPr lang="en-US" sz="1400" b="1" dirty="0">
                <a:solidFill>
                  <a:schemeClr val="bg1"/>
                </a:solidFill>
                <a:latin typeface="+mj-ea"/>
                <a:ea typeface="+mj-ea"/>
                <a:cs typeface="MiSans Normal" panose="00000500000000000000" charset="-122"/>
              </a:rPr>
              <a:t>.</a:t>
            </a:r>
          </a:p>
        </p:txBody>
      </p:sp>
      <p:sp>
        <p:nvSpPr>
          <p:cNvPr id="37" name="标题"/>
          <p:cNvSpPr txBox="1"/>
          <p:nvPr>
            <p:custDataLst>
              <p:tags r:id="rId5"/>
            </p:custDataLst>
          </p:nvPr>
        </p:nvSpPr>
        <p:spPr>
          <a:xfrm>
            <a:off x="7043751" y="2891867"/>
            <a:ext cx="3422463" cy="10893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zh-CN" altLang="en-US" sz="20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b.学生代表座谈会</a:t>
            </a:r>
          </a:p>
        </p:txBody>
      </p:sp>
      <p:sp>
        <p:nvSpPr>
          <p:cNvPr id="39" name="序号"/>
          <p:cNvSpPr txBox="1"/>
          <p:nvPr>
            <p:custDataLst>
              <p:tags r:id="rId6"/>
            </p:custDataLst>
          </p:nvPr>
        </p:nvSpPr>
        <p:spPr>
          <a:xfrm>
            <a:off x="2818576" y="4403899"/>
            <a:ext cx="1415088" cy="4323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ea"/>
                <a:ea typeface="+mj-ea"/>
                <a:cs typeface="MiSans Normal" panose="00000500000000000000" charset="-122"/>
              </a:rPr>
              <a:t>Part Three.</a:t>
            </a:r>
          </a:p>
        </p:txBody>
      </p:sp>
      <p:sp>
        <p:nvSpPr>
          <p:cNvPr id="40" name="标题"/>
          <p:cNvSpPr txBox="1"/>
          <p:nvPr>
            <p:custDataLst>
              <p:tags r:id="rId7"/>
            </p:custDataLst>
          </p:nvPr>
        </p:nvSpPr>
        <p:spPr>
          <a:xfrm>
            <a:off x="2818130" y="4928235"/>
            <a:ext cx="3891280" cy="10896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zh-CN" altLang="en-US" sz="20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c.学生监管团队走进厨房</a:t>
            </a:r>
          </a:p>
        </p:txBody>
      </p:sp>
      <p:sp>
        <p:nvSpPr>
          <p:cNvPr id="42" name="序号"/>
          <p:cNvSpPr txBox="1"/>
          <p:nvPr>
            <p:custDataLst>
              <p:tags r:id="rId8"/>
            </p:custDataLst>
          </p:nvPr>
        </p:nvSpPr>
        <p:spPr>
          <a:xfrm>
            <a:off x="7043751" y="4403899"/>
            <a:ext cx="1415088" cy="4323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ea"/>
                <a:ea typeface="+mj-ea"/>
                <a:cs typeface="MiSans Normal" panose="00000500000000000000" charset="-122"/>
              </a:rPr>
              <a:t>Part Four.</a:t>
            </a:r>
          </a:p>
        </p:txBody>
      </p:sp>
      <p:sp>
        <p:nvSpPr>
          <p:cNvPr id="43" name="标题"/>
          <p:cNvSpPr txBox="1"/>
          <p:nvPr>
            <p:custDataLst>
              <p:tags r:id="rId9"/>
            </p:custDataLst>
          </p:nvPr>
        </p:nvSpPr>
        <p:spPr>
          <a:xfrm>
            <a:off x="7043751" y="4928203"/>
            <a:ext cx="3422463" cy="10893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zh-CN" altLang="en-US" sz="2000" b="1" spc="3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d.和学生互动活动</a:t>
            </a:r>
          </a:p>
        </p:txBody>
      </p:sp>
      <p:pic>
        <p:nvPicPr>
          <p:cNvPr id="3" name="图片 2" descr="华餐logo黑体字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85" y="39624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05" y="5075555"/>
            <a:ext cx="2757170" cy="1627505"/>
          </a:xfrm>
          <a:prstGeom prst="rect">
            <a:avLst/>
          </a:prstGeom>
        </p:spPr>
      </p:pic>
      <p:pic>
        <p:nvPicPr>
          <p:cNvPr id="3" name="图片 2" descr="133462298762129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980440"/>
            <a:ext cx="2735580" cy="2511425"/>
          </a:xfrm>
          <a:prstGeom prst="ellipse">
            <a:avLst/>
          </a:prstGeom>
        </p:spPr>
      </p:pic>
      <p:pic>
        <p:nvPicPr>
          <p:cNvPr id="4" name="图片 3" descr="1334622984404693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265" y="942340"/>
            <a:ext cx="2741930" cy="2531110"/>
          </a:xfrm>
          <a:prstGeom prst="ellipse">
            <a:avLst/>
          </a:prstGeom>
        </p:spPr>
      </p:pic>
      <p:pic>
        <p:nvPicPr>
          <p:cNvPr id="5" name="图片 4" descr="1334622986814648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65" y="3947795"/>
            <a:ext cx="2811780" cy="2607945"/>
          </a:xfrm>
          <a:prstGeom prst="ellipse">
            <a:avLst/>
          </a:prstGeom>
        </p:spPr>
      </p:pic>
      <p:pic>
        <p:nvPicPr>
          <p:cNvPr id="13" name="图片 12" descr="微信图片_202311011629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0590" y="981075"/>
            <a:ext cx="2762885" cy="2510790"/>
          </a:xfrm>
          <a:prstGeom prst="ellipse">
            <a:avLst/>
          </a:prstGeom>
        </p:spPr>
      </p:pic>
      <p:pic>
        <p:nvPicPr>
          <p:cNvPr id="14" name="图片 13" descr="微信图片_2023120414490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5235" y="979805"/>
            <a:ext cx="2783205" cy="2531745"/>
          </a:xfrm>
          <a:prstGeom prst="ellipse">
            <a:avLst/>
          </a:prstGeom>
        </p:spPr>
      </p:pic>
      <p:pic>
        <p:nvPicPr>
          <p:cNvPr id="16" name="图片 15" descr="微信图片_2023120414490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48"/>
          <a:stretch>
            <a:fillRect/>
          </a:stretch>
        </p:blipFill>
        <p:spPr>
          <a:xfrm>
            <a:off x="8942070" y="3949065"/>
            <a:ext cx="2705735" cy="2626360"/>
          </a:xfrm>
          <a:prstGeom prst="ellipse">
            <a:avLst/>
          </a:prstGeom>
        </p:spPr>
      </p:pic>
      <p:pic>
        <p:nvPicPr>
          <p:cNvPr id="18" name="图片 17" descr="微信图片_2023120515312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"/>
          <a:stretch>
            <a:fillRect/>
          </a:stretch>
        </p:blipFill>
        <p:spPr>
          <a:xfrm>
            <a:off x="5967095" y="3930015"/>
            <a:ext cx="2688590" cy="2645410"/>
          </a:xfrm>
          <a:prstGeom prst="ellipse">
            <a:avLst/>
          </a:prstGeom>
        </p:spPr>
      </p:pic>
      <p:pic>
        <p:nvPicPr>
          <p:cNvPr id="19" name="图片 18" descr="微信图片_2023120515325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470" y="3952240"/>
            <a:ext cx="2843530" cy="2602865"/>
          </a:xfrm>
          <a:prstGeom prst="ellipse">
            <a:avLst/>
          </a:prstGeom>
        </p:spPr>
      </p:pic>
      <p:sp>
        <p:nvSpPr>
          <p:cNvPr id="20" name="序号"/>
          <p:cNvSpPr txBox="1"/>
          <p:nvPr>
            <p:custDataLst>
              <p:tags r:id="rId1"/>
            </p:custDataLst>
          </p:nvPr>
        </p:nvSpPr>
        <p:spPr>
          <a:xfrm>
            <a:off x="2364105" y="281305"/>
            <a:ext cx="2451735" cy="43243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第二课堂</a:t>
            </a:r>
          </a:p>
        </p:txBody>
      </p:sp>
      <p:pic>
        <p:nvPicPr>
          <p:cNvPr id="2" name="图片 1" descr="华餐logo黑体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85" y="114300"/>
            <a:ext cx="2160000" cy="599189"/>
          </a:xfrm>
          <a:prstGeom prst="rect">
            <a:avLst/>
          </a:prstGeom>
        </p:spPr>
      </p:pic>
      <p:pic>
        <p:nvPicPr>
          <p:cNvPr id="6" name="图片 5" descr="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5" y="125730"/>
            <a:ext cx="2019935" cy="117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645920" y="1235710"/>
            <a:ext cx="8900795" cy="4445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尊敬的各位领导老师同学们：    </a:t>
            </a:r>
            <a:endParaRPr lang="en-US" altLang="zh-CN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上午好！</a:t>
            </a:r>
            <a:endParaRPr lang="en-US" altLang="zh-CN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时光如梭，忙碌的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2023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年即将过去。食堂饮食工作作为东大后勤工作的重中之重，食堂饮食安全重要性不言而喻。饮食是每位师生生活中不可缺失的一部分，在总务处各级领导的带领下，桃园食堂始终贯彻学校要求的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生为首位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作为我们服务工作的主线，提升服务品质，为广大师生提供安全可靠的饮食服务保障。作为食堂管理者应保证每位就餐者的身心健康，为了能把今后的工作做得更好，在此我谨代表桃园食堂做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2023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年度全年工作总结，不足之处还请大家多多批评和指导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! </a:t>
            </a:r>
          </a:p>
        </p:txBody>
      </p:sp>
      <p:pic>
        <p:nvPicPr>
          <p:cNvPr id="6" name="图片" descr="51yuansu.com___123646446456789053195cc47e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050155"/>
            <a:ext cx="7327900" cy="1668145"/>
          </a:xfrm>
          <a:prstGeom prst="rect">
            <a:avLst/>
          </a:prstGeom>
        </p:spPr>
      </p:pic>
      <p:sp>
        <p:nvSpPr>
          <p:cNvPr id="15" name="任意多边形"/>
          <p:cNvSpPr/>
          <p:nvPr userDrawn="1">
            <p:custDataLst>
              <p:tags r:id="rId3"/>
            </p:custDataLst>
          </p:nvPr>
        </p:nvSpPr>
        <p:spPr bwMode="auto">
          <a:xfrm rot="10800000">
            <a:off x="145415" y="5828665"/>
            <a:ext cx="6566535" cy="889635"/>
          </a:xfrm>
          <a:custGeom>
            <a:avLst/>
            <a:gdLst>
              <a:gd name="connsiteX0" fmla="*/ 14821 w 2580186"/>
              <a:gd name="connsiteY0" fmla="*/ 0 h 941856"/>
              <a:gd name="connsiteX1" fmla="*/ 2175344 w 2580186"/>
              <a:gd name="connsiteY1" fmla="*/ 0 h 941856"/>
              <a:gd name="connsiteX2" fmla="*/ 2580186 w 2580186"/>
              <a:gd name="connsiteY2" fmla="*/ 0 h 941856"/>
              <a:gd name="connsiteX3" fmla="*/ 2580186 w 2580186"/>
              <a:gd name="connsiteY3" fmla="*/ 281811 h 941856"/>
              <a:gd name="connsiteX4" fmla="*/ 2556951 w 2580186"/>
              <a:gd name="connsiteY4" fmla="*/ 312412 h 941856"/>
              <a:gd name="connsiteX5" fmla="*/ 2481851 w 2580186"/>
              <a:gd name="connsiteY5" fmla="*/ 372995 h 941856"/>
              <a:gd name="connsiteX6" fmla="*/ 2126162 w 2580186"/>
              <a:gd name="connsiteY6" fmla="*/ 451278 h 941856"/>
              <a:gd name="connsiteX7" fmla="*/ 1752231 w 2580186"/>
              <a:gd name="connsiteY7" fmla="*/ 437464 h 941856"/>
              <a:gd name="connsiteX8" fmla="*/ 1205015 w 2580186"/>
              <a:gd name="connsiteY8" fmla="*/ 621659 h 941856"/>
              <a:gd name="connsiteX9" fmla="*/ 785483 w 2580186"/>
              <a:gd name="connsiteY9" fmla="*/ 907161 h 941856"/>
              <a:gd name="connsiteX10" fmla="*/ 156185 w 2580186"/>
              <a:gd name="connsiteY10" fmla="*/ 736781 h 941856"/>
              <a:gd name="connsiteX11" fmla="*/ 5701 w 2580186"/>
              <a:gd name="connsiteY11" fmla="*/ 317737 h 941856"/>
              <a:gd name="connsiteX12" fmla="*/ 14821 w 2580186"/>
              <a:gd name="connsiteY12" fmla="*/ 0 h 9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186" h="941856">
                <a:moveTo>
                  <a:pt x="14821" y="0"/>
                </a:moveTo>
                <a:cubicBezTo>
                  <a:pt x="14821" y="0"/>
                  <a:pt x="14821" y="0"/>
                  <a:pt x="2175344" y="0"/>
                </a:cubicBezTo>
                <a:lnTo>
                  <a:pt x="2580186" y="0"/>
                </a:lnTo>
                <a:lnTo>
                  <a:pt x="2580186" y="281811"/>
                </a:lnTo>
                <a:lnTo>
                  <a:pt x="2556951" y="312412"/>
                </a:lnTo>
                <a:cubicBezTo>
                  <a:pt x="2534578" y="335293"/>
                  <a:pt x="2509212" y="355727"/>
                  <a:pt x="2481851" y="372995"/>
                </a:cubicBezTo>
                <a:cubicBezTo>
                  <a:pt x="2376969" y="437464"/>
                  <a:pt x="2249285" y="451278"/>
                  <a:pt x="2126162" y="451278"/>
                </a:cubicBezTo>
                <a:cubicBezTo>
                  <a:pt x="2003038" y="451278"/>
                  <a:pt x="1879914" y="432859"/>
                  <a:pt x="1752231" y="437464"/>
                </a:cubicBezTo>
                <a:cubicBezTo>
                  <a:pt x="1560705" y="446673"/>
                  <a:pt x="1364620" y="511142"/>
                  <a:pt x="1205015" y="621659"/>
                </a:cubicBezTo>
                <a:cubicBezTo>
                  <a:pt x="1063651" y="713756"/>
                  <a:pt x="945088" y="847298"/>
                  <a:pt x="785483" y="907161"/>
                </a:cubicBezTo>
                <a:cubicBezTo>
                  <a:pt x="566597" y="990049"/>
                  <a:pt x="302109" y="920976"/>
                  <a:pt x="156185" y="736781"/>
                </a:cubicBezTo>
                <a:cubicBezTo>
                  <a:pt x="60422" y="621659"/>
                  <a:pt x="19381" y="469698"/>
                  <a:pt x="5701" y="317737"/>
                </a:cubicBezTo>
                <a:cubicBezTo>
                  <a:pt x="1141" y="234849"/>
                  <a:pt x="-7980" y="105912"/>
                  <a:pt x="14821" y="0"/>
                </a:cubicBezTo>
                <a:close/>
              </a:path>
            </a:pathLst>
          </a:custGeom>
          <a:solidFill>
            <a:srgbClr val="EA888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cs typeface="汉仪小隶书简" panose="02010600000101010101" charset="-128"/>
            </a:endParaRPr>
          </a:p>
        </p:txBody>
      </p:sp>
      <p:pic>
        <p:nvPicPr>
          <p:cNvPr id="2" name="图片" descr="51yuansu.457855com___123646446053195cc47e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5415" y="2781300"/>
            <a:ext cx="2040255" cy="3994150"/>
          </a:xfrm>
          <a:prstGeom prst="rect">
            <a:avLst/>
          </a:prstGeom>
        </p:spPr>
      </p:pic>
      <p:pic>
        <p:nvPicPr>
          <p:cNvPr id="3" name="图片 2" descr="华餐logo黑体字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45339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05" y="5075555"/>
            <a:ext cx="2757170" cy="1627505"/>
          </a:xfrm>
          <a:prstGeom prst="rect">
            <a:avLst/>
          </a:prstGeom>
        </p:spPr>
      </p:pic>
      <p:sp>
        <p:nvSpPr>
          <p:cNvPr id="20" name="序号"/>
          <p:cNvSpPr txBox="1"/>
          <p:nvPr>
            <p:custDataLst>
              <p:tags r:id="rId1"/>
            </p:custDataLst>
          </p:nvPr>
        </p:nvSpPr>
        <p:spPr>
          <a:xfrm>
            <a:off x="2125980" y="376555"/>
            <a:ext cx="2451735" cy="43243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学生活动</a:t>
            </a:r>
          </a:p>
        </p:txBody>
      </p:sp>
      <p:pic>
        <p:nvPicPr>
          <p:cNvPr id="2" name="图片 1" descr="微信图片_202310261541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" y="1310005"/>
            <a:ext cx="3289300" cy="2322830"/>
          </a:xfrm>
          <a:prstGeom prst="roundRect">
            <a:avLst/>
          </a:prstGeom>
        </p:spPr>
      </p:pic>
      <p:pic>
        <p:nvPicPr>
          <p:cNvPr id="6" name="图片 5" descr="微信图片_202310261529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80" y="1310005"/>
            <a:ext cx="3469640" cy="2323465"/>
          </a:xfrm>
          <a:prstGeom prst="roundRect">
            <a:avLst/>
          </a:prstGeom>
        </p:spPr>
      </p:pic>
      <p:pic>
        <p:nvPicPr>
          <p:cNvPr id="7" name="图片 6" descr="微信图片_2023120414490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0095" y="1310005"/>
            <a:ext cx="3110865" cy="2323465"/>
          </a:xfrm>
          <a:prstGeom prst="roundRect">
            <a:avLst/>
          </a:prstGeom>
        </p:spPr>
      </p:pic>
      <p:pic>
        <p:nvPicPr>
          <p:cNvPr id="8" name="图片 7" descr="微信图片_2023120516330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>
            <a:fillRect/>
          </a:stretch>
        </p:blipFill>
        <p:spPr>
          <a:xfrm>
            <a:off x="675005" y="3961765"/>
            <a:ext cx="3289300" cy="2298700"/>
          </a:xfrm>
          <a:prstGeom prst="roundRect">
            <a:avLst/>
          </a:prstGeom>
        </p:spPr>
      </p:pic>
      <p:pic>
        <p:nvPicPr>
          <p:cNvPr id="9" name="图片 8" descr="志愿者食堂活动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5" y="3961765"/>
            <a:ext cx="3470275" cy="2298700"/>
          </a:xfrm>
          <a:prstGeom prst="roundRect">
            <a:avLst/>
          </a:prstGeom>
        </p:spPr>
      </p:pic>
      <p:pic>
        <p:nvPicPr>
          <p:cNvPr id="10" name="图片 9" descr="送餐垃圾提示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25" y="3962400"/>
            <a:ext cx="3112770" cy="2297430"/>
          </a:xfrm>
          <a:prstGeom prst="roundRect">
            <a:avLst/>
          </a:prstGeom>
        </p:spPr>
      </p:pic>
      <p:pic>
        <p:nvPicPr>
          <p:cNvPr id="3" name="图片 2" descr="华餐logo黑体字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85" y="409575"/>
            <a:ext cx="2160000" cy="599189"/>
          </a:xfrm>
          <a:prstGeom prst="rect">
            <a:avLst/>
          </a:prstGeom>
        </p:spPr>
      </p:pic>
      <p:pic>
        <p:nvPicPr>
          <p:cNvPr id="4" name="图片 3" descr="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99060"/>
            <a:ext cx="1914525" cy="1087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 descr="7b0a202020202274657874626f78223a2022222c0a2020202022776f7264617274223a20227b5c2269645c223a32353030323634392c5c227469645c223a5c225c227d220a7d0a"/>
          <p:cNvGrpSpPr/>
          <p:nvPr/>
        </p:nvGrpSpPr>
        <p:grpSpPr>
          <a:xfrm>
            <a:off x="2134870" y="1242695"/>
            <a:ext cx="7971155" cy="3818890"/>
            <a:chOff x="5656" y="3620"/>
            <a:chExt cx="8420" cy="3436"/>
          </a:xfrm>
        </p:grpSpPr>
        <p:grpSp>
          <p:nvGrpSpPr>
            <p:cNvPr id="5" name="组合 4"/>
            <p:cNvGrpSpPr/>
            <p:nvPr/>
          </p:nvGrpSpPr>
          <p:grpSpPr>
            <a:xfrm>
              <a:off x="5656" y="3620"/>
              <a:ext cx="8420" cy="3436"/>
              <a:chOff x="5656" y="3790"/>
              <a:chExt cx="8003" cy="326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320" y="6888"/>
                <a:ext cx="978" cy="100"/>
                <a:chOff x="6320" y="6870"/>
                <a:chExt cx="978" cy="100"/>
              </a:xfrm>
              <a:solidFill>
                <a:srgbClr val="FF3B50"/>
              </a:solidFill>
            </p:grpSpPr>
            <p:sp>
              <p:nvSpPr>
                <p:cNvPr id="14" name="Freeform 14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842" y="6870"/>
                  <a:ext cx="111" cy="101"/>
                </a:xfrm>
                <a:custGeom>
                  <a:avLst/>
                  <a:gdLst>
                    <a:gd name="T0" fmla="*/ 8 w 18"/>
                    <a:gd name="T1" fmla="*/ 16 h 16"/>
                    <a:gd name="T2" fmla="*/ 9 w 18"/>
                    <a:gd name="T3" fmla="*/ 16 h 16"/>
                    <a:gd name="T4" fmla="*/ 9 w 18"/>
                    <a:gd name="T5" fmla="*/ 16 h 16"/>
                    <a:gd name="T6" fmla="*/ 9 w 18"/>
                    <a:gd name="T7" fmla="*/ 16 h 16"/>
                    <a:gd name="T8" fmla="*/ 17 w 18"/>
                    <a:gd name="T9" fmla="*/ 8 h 16"/>
                    <a:gd name="T10" fmla="*/ 18 w 18"/>
                    <a:gd name="T11" fmla="*/ 5 h 16"/>
                    <a:gd name="T12" fmla="*/ 13 w 18"/>
                    <a:gd name="T13" fmla="*/ 0 h 16"/>
                    <a:gd name="T14" fmla="*/ 9 w 18"/>
                    <a:gd name="T15" fmla="*/ 2 h 16"/>
                    <a:gd name="T16" fmla="*/ 9 w 18"/>
                    <a:gd name="T17" fmla="*/ 2 h 16"/>
                    <a:gd name="T18" fmla="*/ 9 w 18"/>
                    <a:gd name="T19" fmla="*/ 2 h 16"/>
                    <a:gd name="T20" fmla="*/ 9 w 18"/>
                    <a:gd name="T21" fmla="*/ 2 h 16"/>
                    <a:gd name="T22" fmla="*/ 5 w 18"/>
                    <a:gd name="T23" fmla="*/ 0 h 16"/>
                    <a:gd name="T24" fmla="*/ 0 w 18"/>
                    <a:gd name="T25" fmla="*/ 5 h 16"/>
                    <a:gd name="T26" fmla="*/ 1 w 18"/>
                    <a:gd name="T27" fmla="*/ 8 h 16"/>
                    <a:gd name="T28" fmla="*/ 8 w 18"/>
                    <a:gd name="T2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6">
                      <a:moveTo>
                        <a:pt x="8" y="16"/>
                      </a:move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3" y="13"/>
                        <a:pt x="15" y="11"/>
                        <a:pt x="17" y="8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2"/>
                        <a:pt x="15" y="0"/>
                        <a:pt x="13" y="0"/>
                      </a:cubicBezTo>
                      <a:cubicBezTo>
                        <a:pt x="11" y="0"/>
                        <a:pt x="10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11"/>
                        <a:pt x="5" y="13"/>
                        <a:pt x="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5" name="Freeform 15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011" y="6870"/>
                  <a:ext cx="111" cy="101"/>
                </a:xfrm>
                <a:custGeom>
                  <a:avLst/>
                  <a:gdLst>
                    <a:gd name="T0" fmla="*/ 9 w 18"/>
                    <a:gd name="T1" fmla="*/ 16 h 16"/>
                    <a:gd name="T2" fmla="*/ 9 w 18"/>
                    <a:gd name="T3" fmla="*/ 16 h 16"/>
                    <a:gd name="T4" fmla="*/ 9 w 18"/>
                    <a:gd name="T5" fmla="*/ 16 h 16"/>
                    <a:gd name="T6" fmla="*/ 9 w 18"/>
                    <a:gd name="T7" fmla="*/ 16 h 16"/>
                    <a:gd name="T8" fmla="*/ 17 w 18"/>
                    <a:gd name="T9" fmla="*/ 8 h 16"/>
                    <a:gd name="T10" fmla="*/ 18 w 18"/>
                    <a:gd name="T11" fmla="*/ 5 h 16"/>
                    <a:gd name="T12" fmla="*/ 13 w 18"/>
                    <a:gd name="T13" fmla="*/ 0 h 16"/>
                    <a:gd name="T14" fmla="*/ 9 w 18"/>
                    <a:gd name="T15" fmla="*/ 2 h 16"/>
                    <a:gd name="T16" fmla="*/ 9 w 18"/>
                    <a:gd name="T17" fmla="*/ 2 h 16"/>
                    <a:gd name="T18" fmla="*/ 9 w 18"/>
                    <a:gd name="T19" fmla="*/ 2 h 16"/>
                    <a:gd name="T20" fmla="*/ 9 w 18"/>
                    <a:gd name="T21" fmla="*/ 2 h 16"/>
                    <a:gd name="T22" fmla="*/ 5 w 18"/>
                    <a:gd name="T23" fmla="*/ 0 h 16"/>
                    <a:gd name="T24" fmla="*/ 0 w 18"/>
                    <a:gd name="T25" fmla="*/ 5 h 16"/>
                    <a:gd name="T26" fmla="*/ 1 w 18"/>
                    <a:gd name="T27" fmla="*/ 8 h 16"/>
                    <a:gd name="T28" fmla="*/ 9 w 18"/>
                    <a:gd name="T2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6">
                      <a:moveTo>
                        <a:pt x="9" y="16"/>
                      </a:move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3" y="13"/>
                        <a:pt x="16" y="11"/>
                        <a:pt x="17" y="8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2"/>
                        <a:pt x="16" y="0"/>
                        <a:pt x="13" y="0"/>
                      </a:cubicBezTo>
                      <a:cubicBezTo>
                        <a:pt x="12" y="0"/>
                        <a:pt x="10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1"/>
                        <a:pt x="7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11"/>
                        <a:pt x="5" y="13"/>
                        <a:pt x="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6" name="Freeform 16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180" y="6870"/>
                  <a:ext cx="119" cy="101"/>
                </a:xfrm>
                <a:custGeom>
                  <a:avLst/>
                  <a:gdLst>
                    <a:gd name="T0" fmla="*/ 9 w 19"/>
                    <a:gd name="T1" fmla="*/ 16 h 16"/>
                    <a:gd name="T2" fmla="*/ 10 w 19"/>
                    <a:gd name="T3" fmla="*/ 16 h 16"/>
                    <a:gd name="T4" fmla="*/ 10 w 19"/>
                    <a:gd name="T5" fmla="*/ 16 h 16"/>
                    <a:gd name="T6" fmla="*/ 10 w 19"/>
                    <a:gd name="T7" fmla="*/ 16 h 16"/>
                    <a:gd name="T8" fmla="*/ 18 w 19"/>
                    <a:gd name="T9" fmla="*/ 8 h 16"/>
                    <a:gd name="T10" fmla="*/ 19 w 19"/>
                    <a:gd name="T11" fmla="*/ 5 h 16"/>
                    <a:gd name="T12" fmla="*/ 13 w 19"/>
                    <a:gd name="T13" fmla="*/ 0 h 16"/>
                    <a:gd name="T14" fmla="*/ 10 w 19"/>
                    <a:gd name="T15" fmla="*/ 2 h 16"/>
                    <a:gd name="T16" fmla="*/ 10 w 19"/>
                    <a:gd name="T17" fmla="*/ 2 h 16"/>
                    <a:gd name="T18" fmla="*/ 10 w 19"/>
                    <a:gd name="T19" fmla="*/ 2 h 16"/>
                    <a:gd name="T20" fmla="*/ 10 w 19"/>
                    <a:gd name="T21" fmla="*/ 2 h 16"/>
                    <a:gd name="T22" fmla="*/ 6 w 19"/>
                    <a:gd name="T23" fmla="*/ 0 h 16"/>
                    <a:gd name="T24" fmla="*/ 1 w 19"/>
                    <a:gd name="T25" fmla="*/ 5 h 16"/>
                    <a:gd name="T26" fmla="*/ 1 w 19"/>
                    <a:gd name="T27" fmla="*/ 8 h 16"/>
                    <a:gd name="T28" fmla="*/ 9 w 19"/>
                    <a:gd name="T2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" h="16">
                      <a:moveTo>
                        <a:pt x="9" y="16"/>
                      </a:move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4" y="13"/>
                        <a:pt x="16" y="11"/>
                        <a:pt x="18" y="8"/>
                      </a:cubicBezTo>
                      <a:cubicBezTo>
                        <a:pt x="19" y="6"/>
                        <a:pt x="19" y="5"/>
                        <a:pt x="19" y="5"/>
                      </a:cubicBezTo>
                      <a:cubicBezTo>
                        <a:pt x="19" y="2"/>
                        <a:pt x="16" y="0"/>
                        <a:pt x="13" y="0"/>
                      </a:cubicBezTo>
                      <a:cubicBezTo>
                        <a:pt x="12" y="0"/>
                        <a:pt x="11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3" y="0"/>
                        <a:pt x="1" y="2"/>
                        <a:pt x="1" y="5"/>
                      </a:cubicBezTo>
                      <a:cubicBezTo>
                        <a:pt x="1" y="5"/>
                        <a:pt x="0" y="6"/>
                        <a:pt x="1" y="8"/>
                      </a:cubicBezTo>
                      <a:cubicBezTo>
                        <a:pt x="3" y="11"/>
                        <a:pt x="6" y="13"/>
                        <a:pt x="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" name="Freeform 17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6320" y="6870"/>
                  <a:ext cx="114" cy="101"/>
                </a:xfrm>
                <a:custGeom>
                  <a:avLst/>
                  <a:gdLst>
                    <a:gd name="T0" fmla="*/ 9 w 18"/>
                    <a:gd name="T1" fmla="*/ 16 h 16"/>
                    <a:gd name="T2" fmla="*/ 9 w 18"/>
                    <a:gd name="T3" fmla="*/ 16 h 16"/>
                    <a:gd name="T4" fmla="*/ 9 w 18"/>
                    <a:gd name="T5" fmla="*/ 16 h 16"/>
                    <a:gd name="T6" fmla="*/ 9 w 18"/>
                    <a:gd name="T7" fmla="*/ 16 h 16"/>
                    <a:gd name="T8" fmla="*/ 17 w 18"/>
                    <a:gd name="T9" fmla="*/ 8 h 16"/>
                    <a:gd name="T10" fmla="*/ 18 w 18"/>
                    <a:gd name="T11" fmla="*/ 5 h 16"/>
                    <a:gd name="T12" fmla="*/ 13 w 18"/>
                    <a:gd name="T13" fmla="*/ 0 h 16"/>
                    <a:gd name="T14" fmla="*/ 9 w 18"/>
                    <a:gd name="T15" fmla="*/ 2 h 16"/>
                    <a:gd name="T16" fmla="*/ 9 w 18"/>
                    <a:gd name="T17" fmla="*/ 2 h 16"/>
                    <a:gd name="T18" fmla="*/ 9 w 18"/>
                    <a:gd name="T19" fmla="*/ 2 h 16"/>
                    <a:gd name="T20" fmla="*/ 9 w 18"/>
                    <a:gd name="T21" fmla="*/ 2 h 16"/>
                    <a:gd name="T22" fmla="*/ 5 w 18"/>
                    <a:gd name="T23" fmla="*/ 0 h 16"/>
                    <a:gd name="T24" fmla="*/ 0 w 18"/>
                    <a:gd name="T25" fmla="*/ 5 h 16"/>
                    <a:gd name="T26" fmla="*/ 1 w 18"/>
                    <a:gd name="T27" fmla="*/ 8 h 16"/>
                    <a:gd name="T28" fmla="*/ 9 w 18"/>
                    <a:gd name="T2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6">
                      <a:moveTo>
                        <a:pt x="9" y="16"/>
                      </a:move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3" y="13"/>
                        <a:pt x="16" y="11"/>
                        <a:pt x="17" y="8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2"/>
                        <a:pt x="16" y="0"/>
                        <a:pt x="13" y="0"/>
                      </a:cubicBezTo>
                      <a:cubicBezTo>
                        <a:pt x="12" y="0"/>
                        <a:pt x="10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1"/>
                        <a:pt x="7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3" y="11"/>
                        <a:pt x="5" y="13"/>
                        <a:pt x="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" name="Freeform 18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498" y="6870"/>
                  <a:ext cx="111" cy="101"/>
                </a:xfrm>
                <a:custGeom>
                  <a:avLst/>
                  <a:gdLst>
                    <a:gd name="T0" fmla="*/ 9 w 18"/>
                    <a:gd name="T1" fmla="*/ 16 h 16"/>
                    <a:gd name="T2" fmla="*/ 9 w 18"/>
                    <a:gd name="T3" fmla="*/ 16 h 16"/>
                    <a:gd name="T4" fmla="*/ 9 w 18"/>
                    <a:gd name="T5" fmla="*/ 16 h 16"/>
                    <a:gd name="T6" fmla="*/ 9 w 18"/>
                    <a:gd name="T7" fmla="*/ 16 h 16"/>
                    <a:gd name="T8" fmla="*/ 17 w 18"/>
                    <a:gd name="T9" fmla="*/ 8 h 16"/>
                    <a:gd name="T10" fmla="*/ 18 w 18"/>
                    <a:gd name="T11" fmla="*/ 5 h 16"/>
                    <a:gd name="T12" fmla="*/ 13 w 18"/>
                    <a:gd name="T13" fmla="*/ 0 h 16"/>
                    <a:gd name="T14" fmla="*/ 9 w 18"/>
                    <a:gd name="T15" fmla="*/ 2 h 16"/>
                    <a:gd name="T16" fmla="*/ 9 w 18"/>
                    <a:gd name="T17" fmla="*/ 2 h 16"/>
                    <a:gd name="T18" fmla="*/ 9 w 18"/>
                    <a:gd name="T19" fmla="*/ 2 h 16"/>
                    <a:gd name="T20" fmla="*/ 9 w 18"/>
                    <a:gd name="T21" fmla="*/ 2 h 16"/>
                    <a:gd name="T22" fmla="*/ 5 w 18"/>
                    <a:gd name="T23" fmla="*/ 0 h 16"/>
                    <a:gd name="T24" fmla="*/ 0 w 18"/>
                    <a:gd name="T25" fmla="*/ 5 h 16"/>
                    <a:gd name="T26" fmla="*/ 1 w 18"/>
                    <a:gd name="T27" fmla="*/ 8 h 16"/>
                    <a:gd name="T28" fmla="*/ 9 w 18"/>
                    <a:gd name="T2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6">
                      <a:moveTo>
                        <a:pt x="9" y="16"/>
                      </a:move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3" y="13"/>
                        <a:pt x="15" y="11"/>
                        <a:pt x="17" y="8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2"/>
                        <a:pt x="15" y="0"/>
                        <a:pt x="13" y="0"/>
                      </a:cubicBezTo>
                      <a:cubicBezTo>
                        <a:pt x="11" y="0"/>
                        <a:pt x="10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11"/>
                        <a:pt x="5" y="13"/>
                        <a:pt x="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" name="Freeform 19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6664" y="6870"/>
                  <a:ext cx="114" cy="101"/>
                </a:xfrm>
                <a:custGeom>
                  <a:avLst/>
                  <a:gdLst>
                    <a:gd name="T0" fmla="*/ 9 w 18"/>
                    <a:gd name="T1" fmla="*/ 16 h 16"/>
                    <a:gd name="T2" fmla="*/ 9 w 18"/>
                    <a:gd name="T3" fmla="*/ 16 h 16"/>
                    <a:gd name="T4" fmla="*/ 9 w 18"/>
                    <a:gd name="T5" fmla="*/ 16 h 16"/>
                    <a:gd name="T6" fmla="*/ 9 w 18"/>
                    <a:gd name="T7" fmla="*/ 16 h 16"/>
                    <a:gd name="T8" fmla="*/ 17 w 18"/>
                    <a:gd name="T9" fmla="*/ 8 h 16"/>
                    <a:gd name="T10" fmla="*/ 18 w 18"/>
                    <a:gd name="T11" fmla="*/ 5 h 16"/>
                    <a:gd name="T12" fmla="*/ 13 w 18"/>
                    <a:gd name="T13" fmla="*/ 0 h 16"/>
                    <a:gd name="T14" fmla="*/ 9 w 18"/>
                    <a:gd name="T15" fmla="*/ 2 h 16"/>
                    <a:gd name="T16" fmla="*/ 9 w 18"/>
                    <a:gd name="T17" fmla="*/ 2 h 16"/>
                    <a:gd name="T18" fmla="*/ 9 w 18"/>
                    <a:gd name="T19" fmla="*/ 2 h 16"/>
                    <a:gd name="T20" fmla="*/ 9 w 18"/>
                    <a:gd name="T21" fmla="*/ 2 h 16"/>
                    <a:gd name="T22" fmla="*/ 5 w 18"/>
                    <a:gd name="T23" fmla="*/ 0 h 16"/>
                    <a:gd name="T24" fmla="*/ 0 w 18"/>
                    <a:gd name="T25" fmla="*/ 5 h 16"/>
                    <a:gd name="T26" fmla="*/ 1 w 18"/>
                    <a:gd name="T27" fmla="*/ 8 h 16"/>
                    <a:gd name="T28" fmla="*/ 9 w 18"/>
                    <a:gd name="T29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6">
                      <a:moveTo>
                        <a:pt x="9" y="16"/>
                      </a:move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3" y="13"/>
                        <a:pt x="16" y="11"/>
                        <a:pt x="17" y="8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2"/>
                        <a:pt x="16" y="0"/>
                        <a:pt x="13" y="0"/>
                      </a:cubicBezTo>
                      <a:cubicBezTo>
                        <a:pt x="12" y="0"/>
                        <a:pt x="10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1"/>
                        <a:pt x="7" y="0"/>
                        <a:pt x="5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3" y="11"/>
                        <a:pt x="5" y="13"/>
                        <a:pt x="9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20" name="Freeform 20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12637" y="3882"/>
                <a:ext cx="114" cy="101"/>
              </a:xfrm>
              <a:custGeom>
                <a:avLst/>
                <a:gdLst>
                  <a:gd name="T0" fmla="*/ 9 w 18"/>
                  <a:gd name="T1" fmla="*/ 16 h 16"/>
                  <a:gd name="T2" fmla="*/ 9 w 18"/>
                  <a:gd name="T3" fmla="*/ 16 h 16"/>
                  <a:gd name="T4" fmla="*/ 9 w 18"/>
                  <a:gd name="T5" fmla="*/ 16 h 16"/>
                  <a:gd name="T6" fmla="*/ 9 w 18"/>
                  <a:gd name="T7" fmla="*/ 16 h 16"/>
                  <a:gd name="T8" fmla="*/ 17 w 18"/>
                  <a:gd name="T9" fmla="*/ 9 h 16"/>
                  <a:gd name="T10" fmla="*/ 18 w 18"/>
                  <a:gd name="T11" fmla="*/ 5 h 16"/>
                  <a:gd name="T12" fmla="*/ 13 w 18"/>
                  <a:gd name="T13" fmla="*/ 0 h 16"/>
                  <a:gd name="T14" fmla="*/ 9 w 18"/>
                  <a:gd name="T15" fmla="*/ 2 h 16"/>
                  <a:gd name="T16" fmla="*/ 9 w 18"/>
                  <a:gd name="T17" fmla="*/ 2 h 16"/>
                  <a:gd name="T18" fmla="*/ 9 w 18"/>
                  <a:gd name="T19" fmla="*/ 2 h 16"/>
                  <a:gd name="T20" fmla="*/ 9 w 18"/>
                  <a:gd name="T21" fmla="*/ 2 h 16"/>
                  <a:gd name="T22" fmla="*/ 5 w 18"/>
                  <a:gd name="T23" fmla="*/ 0 h 16"/>
                  <a:gd name="T24" fmla="*/ 0 w 18"/>
                  <a:gd name="T25" fmla="*/ 5 h 16"/>
                  <a:gd name="T26" fmla="*/ 1 w 18"/>
                  <a:gd name="T27" fmla="*/ 9 h 16"/>
                  <a:gd name="T28" fmla="*/ 9 w 18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6">
                    <a:moveTo>
                      <a:pt x="9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3" y="14"/>
                      <a:pt x="16" y="11"/>
                      <a:pt x="17" y="9"/>
                    </a:cubicBezTo>
                    <a:cubicBezTo>
                      <a:pt x="18" y="7"/>
                      <a:pt x="18" y="5"/>
                      <a:pt x="18" y="5"/>
                    </a:cubicBezTo>
                    <a:cubicBezTo>
                      <a:pt x="18" y="3"/>
                      <a:pt x="16" y="0"/>
                      <a:pt x="13" y="0"/>
                    </a:cubicBezTo>
                    <a:cubicBezTo>
                      <a:pt x="11" y="0"/>
                      <a:pt x="10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5" y="14"/>
                      <a:pt x="9" y="16"/>
                    </a:cubicBezTo>
                    <a:close/>
                  </a:path>
                </a:pathLst>
              </a:custGeom>
              <a:solidFill>
                <a:srgbClr val="FF3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21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12807" y="3882"/>
                <a:ext cx="119" cy="101"/>
              </a:xfrm>
              <a:custGeom>
                <a:avLst/>
                <a:gdLst>
                  <a:gd name="T0" fmla="*/ 9 w 19"/>
                  <a:gd name="T1" fmla="*/ 16 h 16"/>
                  <a:gd name="T2" fmla="*/ 9 w 19"/>
                  <a:gd name="T3" fmla="*/ 16 h 16"/>
                  <a:gd name="T4" fmla="*/ 9 w 19"/>
                  <a:gd name="T5" fmla="*/ 16 h 16"/>
                  <a:gd name="T6" fmla="*/ 10 w 19"/>
                  <a:gd name="T7" fmla="*/ 16 h 16"/>
                  <a:gd name="T8" fmla="*/ 18 w 19"/>
                  <a:gd name="T9" fmla="*/ 9 h 16"/>
                  <a:gd name="T10" fmla="*/ 18 w 19"/>
                  <a:gd name="T11" fmla="*/ 5 h 16"/>
                  <a:gd name="T12" fmla="*/ 13 w 19"/>
                  <a:gd name="T13" fmla="*/ 0 h 16"/>
                  <a:gd name="T14" fmla="*/ 9 w 19"/>
                  <a:gd name="T15" fmla="*/ 2 h 16"/>
                  <a:gd name="T16" fmla="*/ 9 w 19"/>
                  <a:gd name="T17" fmla="*/ 2 h 16"/>
                  <a:gd name="T18" fmla="*/ 9 w 19"/>
                  <a:gd name="T19" fmla="*/ 2 h 16"/>
                  <a:gd name="T20" fmla="*/ 9 w 19"/>
                  <a:gd name="T21" fmla="*/ 2 h 16"/>
                  <a:gd name="T22" fmla="*/ 6 w 19"/>
                  <a:gd name="T23" fmla="*/ 0 h 16"/>
                  <a:gd name="T24" fmla="*/ 0 w 19"/>
                  <a:gd name="T25" fmla="*/ 5 h 16"/>
                  <a:gd name="T26" fmla="*/ 1 w 19"/>
                  <a:gd name="T27" fmla="*/ 9 h 16"/>
                  <a:gd name="T28" fmla="*/ 9 w 19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6">
                    <a:moveTo>
                      <a:pt x="9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3" y="14"/>
                      <a:pt x="16" y="11"/>
                      <a:pt x="18" y="9"/>
                    </a:cubicBezTo>
                    <a:cubicBezTo>
                      <a:pt x="19" y="7"/>
                      <a:pt x="18" y="5"/>
                      <a:pt x="18" y="5"/>
                    </a:cubicBezTo>
                    <a:cubicBezTo>
                      <a:pt x="18" y="3"/>
                      <a:pt x="16" y="0"/>
                      <a:pt x="13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3" y="11"/>
                      <a:pt x="5" y="14"/>
                      <a:pt x="9" y="16"/>
                    </a:cubicBezTo>
                    <a:close/>
                  </a:path>
                </a:pathLst>
              </a:custGeom>
              <a:solidFill>
                <a:srgbClr val="FF3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2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12981" y="3882"/>
                <a:ext cx="114" cy="101"/>
              </a:xfrm>
              <a:custGeom>
                <a:avLst/>
                <a:gdLst>
                  <a:gd name="T0" fmla="*/ 9 w 18"/>
                  <a:gd name="T1" fmla="*/ 16 h 16"/>
                  <a:gd name="T2" fmla="*/ 9 w 18"/>
                  <a:gd name="T3" fmla="*/ 16 h 16"/>
                  <a:gd name="T4" fmla="*/ 9 w 18"/>
                  <a:gd name="T5" fmla="*/ 16 h 16"/>
                  <a:gd name="T6" fmla="*/ 9 w 18"/>
                  <a:gd name="T7" fmla="*/ 16 h 16"/>
                  <a:gd name="T8" fmla="*/ 17 w 18"/>
                  <a:gd name="T9" fmla="*/ 9 h 16"/>
                  <a:gd name="T10" fmla="*/ 18 w 18"/>
                  <a:gd name="T11" fmla="*/ 5 h 16"/>
                  <a:gd name="T12" fmla="*/ 13 w 18"/>
                  <a:gd name="T13" fmla="*/ 0 h 16"/>
                  <a:gd name="T14" fmla="*/ 9 w 18"/>
                  <a:gd name="T15" fmla="*/ 2 h 16"/>
                  <a:gd name="T16" fmla="*/ 9 w 18"/>
                  <a:gd name="T17" fmla="*/ 2 h 16"/>
                  <a:gd name="T18" fmla="*/ 9 w 18"/>
                  <a:gd name="T19" fmla="*/ 2 h 16"/>
                  <a:gd name="T20" fmla="*/ 9 w 18"/>
                  <a:gd name="T21" fmla="*/ 2 h 16"/>
                  <a:gd name="T22" fmla="*/ 5 w 18"/>
                  <a:gd name="T23" fmla="*/ 0 h 16"/>
                  <a:gd name="T24" fmla="*/ 0 w 18"/>
                  <a:gd name="T25" fmla="*/ 5 h 16"/>
                  <a:gd name="T26" fmla="*/ 1 w 18"/>
                  <a:gd name="T27" fmla="*/ 9 h 16"/>
                  <a:gd name="T28" fmla="*/ 9 w 18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6">
                    <a:moveTo>
                      <a:pt x="9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3" y="14"/>
                      <a:pt x="16" y="11"/>
                      <a:pt x="17" y="9"/>
                    </a:cubicBezTo>
                    <a:cubicBezTo>
                      <a:pt x="18" y="7"/>
                      <a:pt x="18" y="5"/>
                      <a:pt x="18" y="5"/>
                    </a:cubicBezTo>
                    <a:cubicBezTo>
                      <a:pt x="18" y="3"/>
                      <a:pt x="16" y="0"/>
                      <a:pt x="13" y="0"/>
                    </a:cubicBezTo>
                    <a:cubicBezTo>
                      <a:pt x="11" y="0"/>
                      <a:pt x="10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5" y="14"/>
                      <a:pt x="9" y="16"/>
                    </a:cubicBezTo>
                    <a:close/>
                  </a:path>
                </a:pathLst>
              </a:custGeom>
              <a:solidFill>
                <a:srgbClr val="FF3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2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12124" y="3882"/>
                <a:ext cx="111" cy="101"/>
              </a:xfrm>
              <a:custGeom>
                <a:avLst/>
                <a:gdLst>
                  <a:gd name="T0" fmla="*/ 8 w 18"/>
                  <a:gd name="T1" fmla="*/ 16 h 16"/>
                  <a:gd name="T2" fmla="*/ 9 w 18"/>
                  <a:gd name="T3" fmla="*/ 16 h 16"/>
                  <a:gd name="T4" fmla="*/ 9 w 18"/>
                  <a:gd name="T5" fmla="*/ 16 h 16"/>
                  <a:gd name="T6" fmla="*/ 9 w 18"/>
                  <a:gd name="T7" fmla="*/ 16 h 16"/>
                  <a:gd name="T8" fmla="*/ 17 w 18"/>
                  <a:gd name="T9" fmla="*/ 9 h 16"/>
                  <a:gd name="T10" fmla="*/ 18 w 18"/>
                  <a:gd name="T11" fmla="*/ 5 h 16"/>
                  <a:gd name="T12" fmla="*/ 13 w 18"/>
                  <a:gd name="T13" fmla="*/ 0 h 16"/>
                  <a:gd name="T14" fmla="*/ 9 w 18"/>
                  <a:gd name="T15" fmla="*/ 2 h 16"/>
                  <a:gd name="T16" fmla="*/ 9 w 18"/>
                  <a:gd name="T17" fmla="*/ 2 h 16"/>
                  <a:gd name="T18" fmla="*/ 9 w 18"/>
                  <a:gd name="T19" fmla="*/ 2 h 16"/>
                  <a:gd name="T20" fmla="*/ 9 w 18"/>
                  <a:gd name="T21" fmla="*/ 2 h 16"/>
                  <a:gd name="T22" fmla="*/ 5 w 18"/>
                  <a:gd name="T23" fmla="*/ 0 h 16"/>
                  <a:gd name="T24" fmla="*/ 0 w 18"/>
                  <a:gd name="T25" fmla="*/ 5 h 16"/>
                  <a:gd name="T26" fmla="*/ 1 w 18"/>
                  <a:gd name="T27" fmla="*/ 9 h 16"/>
                  <a:gd name="T28" fmla="*/ 8 w 18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6">
                    <a:moveTo>
                      <a:pt x="8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3" y="14"/>
                      <a:pt x="15" y="11"/>
                      <a:pt x="17" y="9"/>
                    </a:cubicBezTo>
                    <a:cubicBezTo>
                      <a:pt x="18" y="7"/>
                      <a:pt x="18" y="5"/>
                      <a:pt x="18" y="5"/>
                    </a:cubicBezTo>
                    <a:cubicBezTo>
                      <a:pt x="18" y="3"/>
                      <a:pt x="15" y="0"/>
                      <a:pt x="13" y="0"/>
                    </a:cubicBezTo>
                    <a:cubicBezTo>
                      <a:pt x="11" y="0"/>
                      <a:pt x="10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5" y="14"/>
                      <a:pt x="8" y="16"/>
                    </a:cubicBezTo>
                    <a:close/>
                  </a:path>
                </a:pathLst>
              </a:custGeom>
              <a:solidFill>
                <a:srgbClr val="FF3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24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2293" y="3882"/>
                <a:ext cx="111" cy="101"/>
              </a:xfrm>
              <a:custGeom>
                <a:avLst/>
                <a:gdLst>
                  <a:gd name="T0" fmla="*/ 9 w 18"/>
                  <a:gd name="T1" fmla="*/ 16 h 16"/>
                  <a:gd name="T2" fmla="*/ 9 w 18"/>
                  <a:gd name="T3" fmla="*/ 16 h 16"/>
                  <a:gd name="T4" fmla="*/ 9 w 18"/>
                  <a:gd name="T5" fmla="*/ 16 h 16"/>
                  <a:gd name="T6" fmla="*/ 9 w 18"/>
                  <a:gd name="T7" fmla="*/ 16 h 16"/>
                  <a:gd name="T8" fmla="*/ 17 w 18"/>
                  <a:gd name="T9" fmla="*/ 9 h 16"/>
                  <a:gd name="T10" fmla="*/ 18 w 18"/>
                  <a:gd name="T11" fmla="*/ 5 h 16"/>
                  <a:gd name="T12" fmla="*/ 13 w 18"/>
                  <a:gd name="T13" fmla="*/ 0 h 16"/>
                  <a:gd name="T14" fmla="*/ 9 w 18"/>
                  <a:gd name="T15" fmla="*/ 2 h 16"/>
                  <a:gd name="T16" fmla="*/ 9 w 18"/>
                  <a:gd name="T17" fmla="*/ 2 h 16"/>
                  <a:gd name="T18" fmla="*/ 9 w 18"/>
                  <a:gd name="T19" fmla="*/ 2 h 16"/>
                  <a:gd name="T20" fmla="*/ 9 w 18"/>
                  <a:gd name="T21" fmla="*/ 2 h 16"/>
                  <a:gd name="T22" fmla="*/ 5 w 18"/>
                  <a:gd name="T23" fmla="*/ 0 h 16"/>
                  <a:gd name="T24" fmla="*/ 0 w 18"/>
                  <a:gd name="T25" fmla="*/ 5 h 16"/>
                  <a:gd name="T26" fmla="*/ 1 w 18"/>
                  <a:gd name="T27" fmla="*/ 9 h 16"/>
                  <a:gd name="T28" fmla="*/ 9 w 18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6">
                    <a:moveTo>
                      <a:pt x="9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3" y="14"/>
                      <a:pt x="16" y="11"/>
                      <a:pt x="17" y="9"/>
                    </a:cubicBezTo>
                    <a:cubicBezTo>
                      <a:pt x="18" y="7"/>
                      <a:pt x="18" y="5"/>
                      <a:pt x="18" y="5"/>
                    </a:cubicBezTo>
                    <a:cubicBezTo>
                      <a:pt x="18" y="3"/>
                      <a:pt x="16" y="0"/>
                      <a:pt x="13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7"/>
                      <a:pt x="1" y="9"/>
                    </a:cubicBezTo>
                    <a:cubicBezTo>
                      <a:pt x="2" y="11"/>
                      <a:pt x="5" y="14"/>
                      <a:pt x="9" y="16"/>
                    </a:cubicBezTo>
                    <a:close/>
                  </a:path>
                </a:pathLst>
              </a:custGeom>
              <a:solidFill>
                <a:srgbClr val="FF3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2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2463" y="3882"/>
                <a:ext cx="119" cy="101"/>
              </a:xfrm>
              <a:custGeom>
                <a:avLst/>
                <a:gdLst>
                  <a:gd name="T0" fmla="*/ 9 w 19"/>
                  <a:gd name="T1" fmla="*/ 16 h 16"/>
                  <a:gd name="T2" fmla="*/ 10 w 19"/>
                  <a:gd name="T3" fmla="*/ 16 h 16"/>
                  <a:gd name="T4" fmla="*/ 10 w 19"/>
                  <a:gd name="T5" fmla="*/ 16 h 16"/>
                  <a:gd name="T6" fmla="*/ 10 w 19"/>
                  <a:gd name="T7" fmla="*/ 16 h 16"/>
                  <a:gd name="T8" fmla="*/ 18 w 19"/>
                  <a:gd name="T9" fmla="*/ 9 h 16"/>
                  <a:gd name="T10" fmla="*/ 19 w 19"/>
                  <a:gd name="T11" fmla="*/ 5 h 16"/>
                  <a:gd name="T12" fmla="*/ 13 w 19"/>
                  <a:gd name="T13" fmla="*/ 0 h 16"/>
                  <a:gd name="T14" fmla="*/ 10 w 19"/>
                  <a:gd name="T15" fmla="*/ 2 h 16"/>
                  <a:gd name="T16" fmla="*/ 10 w 19"/>
                  <a:gd name="T17" fmla="*/ 2 h 16"/>
                  <a:gd name="T18" fmla="*/ 10 w 19"/>
                  <a:gd name="T19" fmla="*/ 2 h 16"/>
                  <a:gd name="T20" fmla="*/ 10 w 19"/>
                  <a:gd name="T21" fmla="*/ 2 h 16"/>
                  <a:gd name="T22" fmla="*/ 6 w 19"/>
                  <a:gd name="T23" fmla="*/ 0 h 16"/>
                  <a:gd name="T24" fmla="*/ 1 w 19"/>
                  <a:gd name="T25" fmla="*/ 5 h 16"/>
                  <a:gd name="T26" fmla="*/ 1 w 19"/>
                  <a:gd name="T27" fmla="*/ 9 h 16"/>
                  <a:gd name="T28" fmla="*/ 9 w 19"/>
                  <a:gd name="T2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6">
                    <a:moveTo>
                      <a:pt x="9" y="16"/>
                    </a:moveTo>
                    <a:cubicBezTo>
                      <a:pt x="9" y="16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4" y="14"/>
                      <a:pt x="16" y="11"/>
                      <a:pt x="18" y="9"/>
                    </a:cubicBezTo>
                    <a:cubicBezTo>
                      <a:pt x="19" y="7"/>
                      <a:pt x="19" y="5"/>
                      <a:pt x="19" y="5"/>
                    </a:cubicBezTo>
                    <a:cubicBezTo>
                      <a:pt x="19" y="3"/>
                      <a:pt x="16" y="0"/>
                      <a:pt x="13" y="0"/>
                    </a:cubicBezTo>
                    <a:cubicBezTo>
                      <a:pt x="12" y="0"/>
                      <a:pt x="11" y="1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1"/>
                      <a:pt x="7" y="0"/>
                      <a:pt x="6" y="0"/>
                    </a:cubicBezTo>
                    <a:cubicBezTo>
                      <a:pt x="3" y="0"/>
                      <a:pt x="1" y="3"/>
                      <a:pt x="1" y="5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3" y="11"/>
                      <a:pt x="5" y="14"/>
                      <a:pt x="9" y="16"/>
                    </a:cubicBezTo>
                    <a:close/>
                  </a:path>
                </a:pathLst>
              </a:custGeom>
              <a:solidFill>
                <a:srgbClr val="FF3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Freeform 26"/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656" y="4105"/>
                <a:ext cx="127" cy="124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6 h 20"/>
                  <a:gd name="T12" fmla="*/ 6 w 20"/>
                  <a:gd name="T13" fmla="*/ 10 h 20"/>
                  <a:gd name="T14" fmla="*/ 10 w 20"/>
                  <a:gd name="T15" fmla="*/ 14 h 20"/>
                  <a:gd name="T16" fmla="*/ 14 w 20"/>
                  <a:gd name="T17" fmla="*/ 10 h 20"/>
                  <a:gd name="T18" fmla="*/ 10 w 20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6"/>
                    </a:moveTo>
                    <a:cubicBezTo>
                      <a:pt x="8" y="6"/>
                      <a:pt x="6" y="8"/>
                      <a:pt x="6" y="10"/>
                    </a:cubicBezTo>
                    <a:cubicBezTo>
                      <a:pt x="6" y="12"/>
                      <a:pt x="8" y="14"/>
                      <a:pt x="10" y="14"/>
                    </a:cubicBezTo>
                    <a:cubicBezTo>
                      <a:pt x="12" y="14"/>
                      <a:pt x="14" y="12"/>
                      <a:pt x="14" y="10"/>
                    </a:cubicBezTo>
                    <a:cubicBezTo>
                      <a:pt x="14" y="8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Freeform 27"/>
              <p:cNvSpPr>
                <a:spLocks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656" y="4280"/>
                <a:ext cx="127" cy="127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6 h 20"/>
                  <a:gd name="T12" fmla="*/ 6 w 20"/>
                  <a:gd name="T13" fmla="*/ 10 h 20"/>
                  <a:gd name="T14" fmla="*/ 10 w 20"/>
                  <a:gd name="T15" fmla="*/ 14 h 20"/>
                  <a:gd name="T16" fmla="*/ 14 w 20"/>
                  <a:gd name="T17" fmla="*/ 10 h 20"/>
                  <a:gd name="T18" fmla="*/ 10 w 20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6"/>
                    </a:moveTo>
                    <a:cubicBezTo>
                      <a:pt x="8" y="6"/>
                      <a:pt x="6" y="8"/>
                      <a:pt x="6" y="10"/>
                    </a:cubicBezTo>
                    <a:cubicBezTo>
                      <a:pt x="6" y="12"/>
                      <a:pt x="8" y="14"/>
                      <a:pt x="10" y="14"/>
                    </a:cubicBezTo>
                    <a:cubicBezTo>
                      <a:pt x="12" y="14"/>
                      <a:pt x="14" y="12"/>
                      <a:pt x="14" y="10"/>
                    </a:cubicBezTo>
                    <a:cubicBezTo>
                      <a:pt x="14" y="8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28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656" y="4462"/>
                <a:ext cx="127" cy="119"/>
              </a:xfrm>
              <a:custGeom>
                <a:avLst/>
                <a:gdLst>
                  <a:gd name="T0" fmla="*/ 10 w 20"/>
                  <a:gd name="T1" fmla="*/ 19 h 19"/>
                  <a:gd name="T2" fmla="*/ 0 w 20"/>
                  <a:gd name="T3" fmla="*/ 9 h 19"/>
                  <a:gd name="T4" fmla="*/ 10 w 20"/>
                  <a:gd name="T5" fmla="*/ 0 h 19"/>
                  <a:gd name="T6" fmla="*/ 20 w 20"/>
                  <a:gd name="T7" fmla="*/ 9 h 19"/>
                  <a:gd name="T8" fmla="*/ 10 w 20"/>
                  <a:gd name="T9" fmla="*/ 19 h 19"/>
                  <a:gd name="T10" fmla="*/ 10 w 20"/>
                  <a:gd name="T11" fmla="*/ 6 h 19"/>
                  <a:gd name="T12" fmla="*/ 6 w 20"/>
                  <a:gd name="T13" fmla="*/ 9 h 19"/>
                  <a:gd name="T14" fmla="*/ 10 w 20"/>
                  <a:gd name="T15" fmla="*/ 13 h 19"/>
                  <a:gd name="T16" fmla="*/ 14 w 20"/>
                  <a:gd name="T17" fmla="*/ 9 h 19"/>
                  <a:gd name="T18" fmla="*/ 10 w 20"/>
                  <a:gd name="T1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0" y="19"/>
                    </a:moveTo>
                    <a:cubicBezTo>
                      <a:pt x="5" y="19"/>
                      <a:pt x="0" y="15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9"/>
                    </a:cubicBezTo>
                    <a:cubicBezTo>
                      <a:pt x="20" y="15"/>
                      <a:pt x="16" y="19"/>
                      <a:pt x="10" y="19"/>
                    </a:cubicBezTo>
                    <a:close/>
                    <a:moveTo>
                      <a:pt x="10" y="6"/>
                    </a:moveTo>
                    <a:cubicBezTo>
                      <a:pt x="8" y="6"/>
                      <a:pt x="6" y="7"/>
                      <a:pt x="6" y="9"/>
                    </a:cubicBezTo>
                    <a:cubicBezTo>
                      <a:pt x="6" y="12"/>
                      <a:pt x="8" y="13"/>
                      <a:pt x="10" y="13"/>
                    </a:cubicBezTo>
                    <a:cubicBezTo>
                      <a:pt x="12" y="13"/>
                      <a:pt x="14" y="12"/>
                      <a:pt x="14" y="9"/>
                    </a:cubicBezTo>
                    <a:cubicBezTo>
                      <a:pt x="14" y="7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Freeform 29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656" y="4640"/>
                <a:ext cx="127" cy="124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6 h 20"/>
                  <a:gd name="T12" fmla="*/ 6 w 20"/>
                  <a:gd name="T13" fmla="*/ 10 h 20"/>
                  <a:gd name="T14" fmla="*/ 10 w 20"/>
                  <a:gd name="T15" fmla="*/ 14 h 20"/>
                  <a:gd name="T16" fmla="*/ 14 w 20"/>
                  <a:gd name="T17" fmla="*/ 10 h 20"/>
                  <a:gd name="T18" fmla="*/ 10 w 20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5"/>
                      <a:pt x="16" y="20"/>
                      <a:pt x="10" y="20"/>
                    </a:cubicBezTo>
                    <a:close/>
                    <a:moveTo>
                      <a:pt x="10" y="6"/>
                    </a:moveTo>
                    <a:cubicBezTo>
                      <a:pt x="8" y="6"/>
                      <a:pt x="6" y="8"/>
                      <a:pt x="6" y="10"/>
                    </a:cubicBezTo>
                    <a:cubicBezTo>
                      <a:pt x="6" y="12"/>
                      <a:pt x="8" y="14"/>
                      <a:pt x="10" y="14"/>
                    </a:cubicBezTo>
                    <a:cubicBezTo>
                      <a:pt x="12" y="14"/>
                      <a:pt x="14" y="12"/>
                      <a:pt x="14" y="10"/>
                    </a:cubicBezTo>
                    <a:cubicBezTo>
                      <a:pt x="14" y="8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30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3535" y="6042"/>
                <a:ext cx="124" cy="119"/>
              </a:xfrm>
              <a:custGeom>
                <a:avLst/>
                <a:gdLst>
                  <a:gd name="T0" fmla="*/ 10 w 20"/>
                  <a:gd name="T1" fmla="*/ 19 h 19"/>
                  <a:gd name="T2" fmla="*/ 0 w 20"/>
                  <a:gd name="T3" fmla="*/ 9 h 19"/>
                  <a:gd name="T4" fmla="*/ 10 w 20"/>
                  <a:gd name="T5" fmla="*/ 0 h 19"/>
                  <a:gd name="T6" fmla="*/ 20 w 20"/>
                  <a:gd name="T7" fmla="*/ 9 h 19"/>
                  <a:gd name="T8" fmla="*/ 10 w 20"/>
                  <a:gd name="T9" fmla="*/ 19 h 19"/>
                  <a:gd name="T10" fmla="*/ 10 w 20"/>
                  <a:gd name="T11" fmla="*/ 6 h 19"/>
                  <a:gd name="T12" fmla="*/ 6 w 20"/>
                  <a:gd name="T13" fmla="*/ 9 h 19"/>
                  <a:gd name="T14" fmla="*/ 10 w 20"/>
                  <a:gd name="T15" fmla="*/ 13 h 19"/>
                  <a:gd name="T16" fmla="*/ 14 w 20"/>
                  <a:gd name="T17" fmla="*/ 9 h 19"/>
                  <a:gd name="T18" fmla="*/ 10 w 20"/>
                  <a:gd name="T1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9">
                    <a:moveTo>
                      <a:pt x="10" y="19"/>
                    </a:moveTo>
                    <a:cubicBezTo>
                      <a:pt x="5" y="19"/>
                      <a:pt x="0" y="15"/>
                      <a:pt x="0" y="9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9"/>
                    </a:cubicBezTo>
                    <a:cubicBezTo>
                      <a:pt x="20" y="15"/>
                      <a:pt x="16" y="19"/>
                      <a:pt x="10" y="19"/>
                    </a:cubicBezTo>
                    <a:close/>
                    <a:moveTo>
                      <a:pt x="10" y="6"/>
                    </a:moveTo>
                    <a:cubicBezTo>
                      <a:pt x="8" y="6"/>
                      <a:pt x="6" y="7"/>
                      <a:pt x="6" y="9"/>
                    </a:cubicBezTo>
                    <a:cubicBezTo>
                      <a:pt x="6" y="12"/>
                      <a:pt x="8" y="13"/>
                      <a:pt x="10" y="13"/>
                    </a:cubicBezTo>
                    <a:cubicBezTo>
                      <a:pt x="12" y="13"/>
                      <a:pt x="14" y="12"/>
                      <a:pt x="14" y="9"/>
                    </a:cubicBezTo>
                    <a:cubicBezTo>
                      <a:pt x="14" y="7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31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3535" y="6217"/>
                <a:ext cx="124" cy="127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6 h 20"/>
                  <a:gd name="T12" fmla="*/ 6 w 20"/>
                  <a:gd name="T13" fmla="*/ 10 h 20"/>
                  <a:gd name="T14" fmla="*/ 10 w 20"/>
                  <a:gd name="T15" fmla="*/ 14 h 20"/>
                  <a:gd name="T16" fmla="*/ 14 w 20"/>
                  <a:gd name="T17" fmla="*/ 10 h 20"/>
                  <a:gd name="T18" fmla="*/ 10 w 20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5"/>
                      <a:pt x="16" y="20"/>
                      <a:pt x="10" y="20"/>
                    </a:cubicBezTo>
                    <a:close/>
                    <a:moveTo>
                      <a:pt x="10" y="6"/>
                    </a:moveTo>
                    <a:cubicBezTo>
                      <a:pt x="8" y="6"/>
                      <a:pt x="6" y="8"/>
                      <a:pt x="6" y="10"/>
                    </a:cubicBezTo>
                    <a:cubicBezTo>
                      <a:pt x="6" y="12"/>
                      <a:pt x="8" y="14"/>
                      <a:pt x="10" y="14"/>
                    </a:cubicBezTo>
                    <a:cubicBezTo>
                      <a:pt x="12" y="14"/>
                      <a:pt x="14" y="12"/>
                      <a:pt x="14" y="10"/>
                    </a:cubicBezTo>
                    <a:cubicBezTo>
                      <a:pt x="14" y="8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8" name="Freeform 32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535" y="6394"/>
                <a:ext cx="124" cy="124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6 h 20"/>
                  <a:gd name="T12" fmla="*/ 6 w 20"/>
                  <a:gd name="T13" fmla="*/ 10 h 20"/>
                  <a:gd name="T14" fmla="*/ 10 w 20"/>
                  <a:gd name="T15" fmla="*/ 14 h 20"/>
                  <a:gd name="T16" fmla="*/ 14 w 20"/>
                  <a:gd name="T17" fmla="*/ 10 h 20"/>
                  <a:gd name="T18" fmla="*/ 10 w 20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5" y="20"/>
                      <a:pt x="0" y="15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5"/>
                      <a:pt x="16" y="20"/>
                      <a:pt x="10" y="20"/>
                    </a:cubicBezTo>
                    <a:close/>
                    <a:moveTo>
                      <a:pt x="10" y="6"/>
                    </a:moveTo>
                    <a:cubicBezTo>
                      <a:pt x="8" y="6"/>
                      <a:pt x="6" y="8"/>
                      <a:pt x="6" y="10"/>
                    </a:cubicBezTo>
                    <a:cubicBezTo>
                      <a:pt x="6" y="12"/>
                      <a:pt x="8" y="14"/>
                      <a:pt x="10" y="14"/>
                    </a:cubicBezTo>
                    <a:cubicBezTo>
                      <a:pt x="12" y="14"/>
                      <a:pt x="14" y="12"/>
                      <a:pt x="14" y="10"/>
                    </a:cubicBezTo>
                    <a:cubicBezTo>
                      <a:pt x="14" y="8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9" name="Freeform 33"/>
              <p:cNvSpPr>
                <a:spLocks noEditPoint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3535" y="6569"/>
                <a:ext cx="124" cy="127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6 h 20"/>
                  <a:gd name="T12" fmla="*/ 6 w 20"/>
                  <a:gd name="T13" fmla="*/ 10 h 20"/>
                  <a:gd name="T14" fmla="*/ 10 w 20"/>
                  <a:gd name="T15" fmla="*/ 14 h 20"/>
                  <a:gd name="T16" fmla="*/ 14 w 20"/>
                  <a:gd name="T17" fmla="*/ 10 h 20"/>
                  <a:gd name="T18" fmla="*/ 10 w 20"/>
                  <a:gd name="T1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6" y="0"/>
                      <a:pt x="20" y="5"/>
                      <a:pt x="20" y="10"/>
                    </a:cubicBezTo>
                    <a:cubicBezTo>
                      <a:pt x="20" y="15"/>
                      <a:pt x="16" y="20"/>
                      <a:pt x="10" y="20"/>
                    </a:cubicBezTo>
                    <a:close/>
                    <a:moveTo>
                      <a:pt x="10" y="6"/>
                    </a:moveTo>
                    <a:cubicBezTo>
                      <a:pt x="8" y="6"/>
                      <a:pt x="6" y="8"/>
                      <a:pt x="6" y="10"/>
                    </a:cubicBezTo>
                    <a:cubicBezTo>
                      <a:pt x="6" y="12"/>
                      <a:pt x="8" y="14"/>
                      <a:pt x="10" y="14"/>
                    </a:cubicBezTo>
                    <a:cubicBezTo>
                      <a:pt x="12" y="14"/>
                      <a:pt x="14" y="12"/>
                      <a:pt x="14" y="10"/>
                    </a:cubicBezTo>
                    <a:cubicBezTo>
                      <a:pt x="14" y="8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0" name="Freeform 3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706" y="3790"/>
                <a:ext cx="7701" cy="3057"/>
              </a:xfrm>
              <a:custGeom>
                <a:avLst/>
                <a:gdLst>
                  <a:gd name="T0" fmla="*/ 2896 w 2910"/>
                  <a:gd name="T1" fmla="*/ 0 h 1155"/>
                  <a:gd name="T2" fmla="*/ 14 w 2910"/>
                  <a:gd name="T3" fmla="*/ 0 h 1155"/>
                  <a:gd name="T4" fmla="*/ 0 w 2910"/>
                  <a:gd name="T5" fmla="*/ 0 h 1155"/>
                  <a:gd name="T6" fmla="*/ 0 w 2910"/>
                  <a:gd name="T7" fmla="*/ 14 h 1155"/>
                  <a:gd name="T8" fmla="*/ 0 w 2910"/>
                  <a:gd name="T9" fmla="*/ 111 h 1155"/>
                  <a:gd name="T10" fmla="*/ 14 w 2910"/>
                  <a:gd name="T11" fmla="*/ 111 h 1155"/>
                  <a:gd name="T12" fmla="*/ 14 w 2910"/>
                  <a:gd name="T13" fmla="*/ 14 h 1155"/>
                  <a:gd name="T14" fmla="*/ 2896 w 2910"/>
                  <a:gd name="T15" fmla="*/ 14 h 1155"/>
                  <a:gd name="T16" fmla="*/ 2896 w 2910"/>
                  <a:gd name="T17" fmla="*/ 1141 h 1155"/>
                  <a:gd name="T18" fmla="*/ 14 w 2910"/>
                  <a:gd name="T19" fmla="*/ 1141 h 1155"/>
                  <a:gd name="T20" fmla="*/ 14 w 2910"/>
                  <a:gd name="T21" fmla="*/ 375 h 1155"/>
                  <a:gd name="T22" fmla="*/ 0 w 2910"/>
                  <a:gd name="T23" fmla="*/ 375 h 1155"/>
                  <a:gd name="T24" fmla="*/ 0 w 2910"/>
                  <a:gd name="T25" fmla="*/ 1141 h 1155"/>
                  <a:gd name="T26" fmla="*/ 0 w 2910"/>
                  <a:gd name="T27" fmla="*/ 1155 h 1155"/>
                  <a:gd name="T28" fmla="*/ 14 w 2910"/>
                  <a:gd name="T29" fmla="*/ 1155 h 1155"/>
                  <a:gd name="T30" fmla="*/ 2896 w 2910"/>
                  <a:gd name="T31" fmla="*/ 1155 h 1155"/>
                  <a:gd name="T32" fmla="*/ 2910 w 2910"/>
                  <a:gd name="T33" fmla="*/ 1155 h 1155"/>
                  <a:gd name="T34" fmla="*/ 2910 w 2910"/>
                  <a:gd name="T35" fmla="*/ 1141 h 1155"/>
                  <a:gd name="T36" fmla="*/ 2910 w 2910"/>
                  <a:gd name="T37" fmla="*/ 14 h 1155"/>
                  <a:gd name="T38" fmla="*/ 2910 w 2910"/>
                  <a:gd name="T39" fmla="*/ 0 h 1155"/>
                  <a:gd name="T40" fmla="*/ 2896 w 2910"/>
                  <a:gd name="T41" fmla="*/ 0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10" h="1155">
                    <a:moveTo>
                      <a:pt x="2896" y="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11"/>
                    </a:lnTo>
                    <a:lnTo>
                      <a:pt x="14" y="111"/>
                    </a:lnTo>
                    <a:lnTo>
                      <a:pt x="14" y="14"/>
                    </a:lnTo>
                    <a:lnTo>
                      <a:pt x="2896" y="14"/>
                    </a:lnTo>
                    <a:lnTo>
                      <a:pt x="2896" y="1141"/>
                    </a:lnTo>
                    <a:lnTo>
                      <a:pt x="14" y="1141"/>
                    </a:lnTo>
                    <a:lnTo>
                      <a:pt x="14" y="375"/>
                    </a:lnTo>
                    <a:lnTo>
                      <a:pt x="0" y="375"/>
                    </a:lnTo>
                    <a:lnTo>
                      <a:pt x="0" y="1141"/>
                    </a:lnTo>
                    <a:lnTo>
                      <a:pt x="0" y="1155"/>
                    </a:lnTo>
                    <a:lnTo>
                      <a:pt x="14" y="1155"/>
                    </a:lnTo>
                    <a:lnTo>
                      <a:pt x="2896" y="1155"/>
                    </a:lnTo>
                    <a:lnTo>
                      <a:pt x="2910" y="1155"/>
                    </a:lnTo>
                    <a:lnTo>
                      <a:pt x="2910" y="1141"/>
                    </a:lnTo>
                    <a:lnTo>
                      <a:pt x="2910" y="14"/>
                    </a:lnTo>
                    <a:lnTo>
                      <a:pt x="2910" y="0"/>
                    </a:lnTo>
                    <a:lnTo>
                      <a:pt x="2896" y="0"/>
                    </a:lnTo>
                    <a:close/>
                  </a:path>
                </a:pathLst>
              </a:custGeom>
              <a:solidFill>
                <a:srgbClr val="FF9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1" name="Freeform 3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921" y="4004"/>
                <a:ext cx="7693" cy="3052"/>
              </a:xfrm>
              <a:custGeom>
                <a:avLst/>
                <a:gdLst>
                  <a:gd name="T0" fmla="*/ 2893 w 2907"/>
                  <a:gd name="T1" fmla="*/ 1024 h 1153"/>
                  <a:gd name="T2" fmla="*/ 2893 w 2907"/>
                  <a:gd name="T3" fmla="*/ 1138 h 1153"/>
                  <a:gd name="T4" fmla="*/ 14 w 2907"/>
                  <a:gd name="T5" fmla="*/ 1138 h 1153"/>
                  <a:gd name="T6" fmla="*/ 14 w 2907"/>
                  <a:gd name="T7" fmla="*/ 14 h 1153"/>
                  <a:gd name="T8" fmla="*/ 2893 w 2907"/>
                  <a:gd name="T9" fmla="*/ 14 h 1153"/>
                  <a:gd name="T10" fmla="*/ 2893 w 2907"/>
                  <a:gd name="T11" fmla="*/ 760 h 1153"/>
                  <a:gd name="T12" fmla="*/ 2907 w 2907"/>
                  <a:gd name="T13" fmla="*/ 760 h 1153"/>
                  <a:gd name="T14" fmla="*/ 2907 w 2907"/>
                  <a:gd name="T15" fmla="*/ 14 h 1153"/>
                  <a:gd name="T16" fmla="*/ 2907 w 2907"/>
                  <a:gd name="T17" fmla="*/ 0 h 1153"/>
                  <a:gd name="T18" fmla="*/ 2893 w 2907"/>
                  <a:gd name="T19" fmla="*/ 0 h 1153"/>
                  <a:gd name="T20" fmla="*/ 14 w 2907"/>
                  <a:gd name="T21" fmla="*/ 0 h 1153"/>
                  <a:gd name="T22" fmla="*/ 0 w 2907"/>
                  <a:gd name="T23" fmla="*/ 0 h 1153"/>
                  <a:gd name="T24" fmla="*/ 0 w 2907"/>
                  <a:gd name="T25" fmla="*/ 14 h 1153"/>
                  <a:gd name="T26" fmla="*/ 0 w 2907"/>
                  <a:gd name="T27" fmla="*/ 1138 h 1153"/>
                  <a:gd name="T28" fmla="*/ 0 w 2907"/>
                  <a:gd name="T29" fmla="*/ 1153 h 1153"/>
                  <a:gd name="T30" fmla="*/ 14 w 2907"/>
                  <a:gd name="T31" fmla="*/ 1153 h 1153"/>
                  <a:gd name="T32" fmla="*/ 2893 w 2907"/>
                  <a:gd name="T33" fmla="*/ 1153 h 1153"/>
                  <a:gd name="T34" fmla="*/ 2907 w 2907"/>
                  <a:gd name="T35" fmla="*/ 1153 h 1153"/>
                  <a:gd name="T36" fmla="*/ 2907 w 2907"/>
                  <a:gd name="T37" fmla="*/ 1138 h 1153"/>
                  <a:gd name="T38" fmla="*/ 2907 w 2907"/>
                  <a:gd name="T39" fmla="*/ 1024 h 1153"/>
                  <a:gd name="T40" fmla="*/ 2893 w 2907"/>
                  <a:gd name="T41" fmla="*/ 1024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07" h="1153">
                    <a:moveTo>
                      <a:pt x="2893" y="1024"/>
                    </a:moveTo>
                    <a:lnTo>
                      <a:pt x="2893" y="1138"/>
                    </a:lnTo>
                    <a:lnTo>
                      <a:pt x="14" y="1138"/>
                    </a:lnTo>
                    <a:lnTo>
                      <a:pt x="14" y="14"/>
                    </a:lnTo>
                    <a:lnTo>
                      <a:pt x="2893" y="14"/>
                    </a:lnTo>
                    <a:lnTo>
                      <a:pt x="2893" y="760"/>
                    </a:lnTo>
                    <a:lnTo>
                      <a:pt x="2907" y="760"/>
                    </a:lnTo>
                    <a:lnTo>
                      <a:pt x="2907" y="14"/>
                    </a:lnTo>
                    <a:lnTo>
                      <a:pt x="2907" y="0"/>
                    </a:lnTo>
                    <a:lnTo>
                      <a:pt x="2893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138"/>
                    </a:lnTo>
                    <a:lnTo>
                      <a:pt x="0" y="1153"/>
                    </a:lnTo>
                    <a:lnTo>
                      <a:pt x="14" y="1153"/>
                    </a:lnTo>
                    <a:lnTo>
                      <a:pt x="2893" y="1153"/>
                    </a:lnTo>
                    <a:lnTo>
                      <a:pt x="2907" y="1153"/>
                    </a:lnTo>
                    <a:lnTo>
                      <a:pt x="2907" y="1138"/>
                    </a:lnTo>
                    <a:lnTo>
                      <a:pt x="2907" y="1024"/>
                    </a:lnTo>
                    <a:lnTo>
                      <a:pt x="2893" y="1024"/>
                    </a:lnTo>
                    <a:close/>
                  </a:path>
                </a:pathLst>
              </a:custGeom>
              <a:solidFill>
                <a:srgbClr val="FF3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" name="文本框 7" descr="7b0a20202020227461726765744d6f64756c65223a20226b6f6e6c696e65666f6e7473220a7d0a"/>
            <p:cNvSpPr txBox="1"/>
            <p:nvPr>
              <p:custDataLst>
                <p:tags r:id="rId4"/>
              </p:custDataLst>
            </p:nvPr>
          </p:nvSpPr>
          <p:spPr>
            <a:xfrm>
              <a:off x="6426" y="4187"/>
              <a:ext cx="6881" cy="232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bliqueBottomLeft"/>
                <a:lightRig rig="contrasting" dir="t">
                  <a:rot lat="0" lon="0" rev="0"/>
                </a:lightRig>
              </a:scene3d>
              <a:sp3d extrusionH="51313" contourW="2053">
                <a:extrusionClr>
                  <a:srgbClr val="F6772A"/>
                </a:extrusionClr>
                <a:contourClr>
                  <a:srgbClr val="FDE6BA"/>
                </a:contourClr>
              </a:sp3d>
            </a:bodyPr>
            <a:lstStyle/>
            <a:p>
              <a:pPr algn="just"/>
              <a:r>
                <a:rPr lang="zh-CN" altLang="en-US" sz="2800" b="1">
                  <a:ln w="8210" cmpd="sng">
                    <a:solidFill>
                      <a:srgbClr val="FDE6BA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全年食堂共组织学生第二课堂</a:t>
              </a:r>
              <a:r>
                <a:rPr lang="en-US" altLang="zh-CN" sz="2800" b="1">
                  <a:ln w="8210" cmpd="sng">
                    <a:solidFill>
                      <a:srgbClr val="FDE6BA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9</a:t>
              </a:r>
              <a:r>
                <a:rPr lang="zh-CN" altLang="en-US" sz="2800" b="1">
                  <a:ln w="8210" cmpd="sng">
                    <a:solidFill>
                      <a:srgbClr val="FDE6BA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场次，团委组织</a:t>
              </a:r>
              <a:r>
                <a:rPr lang="en-US" altLang="zh-CN" sz="2800" b="1">
                  <a:ln w="8210" cmpd="sng">
                    <a:solidFill>
                      <a:srgbClr val="FDE6BA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2</a:t>
              </a:r>
              <a:r>
                <a:rPr lang="zh-CN" altLang="en-US" sz="2800" b="1">
                  <a:ln w="8210" cmpd="sng">
                    <a:solidFill>
                      <a:srgbClr val="FDE6BA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场次，学生处组织</a:t>
              </a:r>
              <a:r>
                <a:rPr lang="en-US" altLang="zh-CN" sz="2800" b="1">
                  <a:ln w="8210" cmpd="sng">
                    <a:solidFill>
                      <a:srgbClr val="FDE6BA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2</a:t>
              </a:r>
              <a:r>
                <a:rPr lang="zh-CN" altLang="en-US" sz="2800" b="1">
                  <a:ln w="8210" cmpd="sng">
                    <a:solidFill>
                      <a:srgbClr val="FDE6BA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场次。</a:t>
              </a:r>
            </a:p>
            <a:p>
              <a:pPr algn="just"/>
              <a:r>
                <a:rPr lang="zh-CN" altLang="zh-CN" sz="2800" b="1" dirty="0" smtClean="0">
                  <a:ln w="8210" cmpd="sng">
                    <a:solidFill>
                      <a:srgbClr val="FDE6BA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学生第二课堂的开展深受同学们的喜爱，同时也达到我们服务育人的目的。</a:t>
              </a:r>
              <a:endParaRPr lang="zh-CN" altLang="zh-CN" sz="2800" b="1" dirty="0" smtClean="0">
                <a:ln w="8210" cmpd="sng">
                  <a:solidFill>
                    <a:srgbClr val="FDE6BA"/>
                  </a:solidFill>
                  <a:prstDash val="solid"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将故事写成我们" panose="02010600010101010101" charset="-122"/>
              </a:endParaRPr>
            </a:p>
            <a:p>
              <a:pPr algn="just"/>
              <a:endParaRPr lang="zh-CN" altLang="en-US" sz="2400" b="1">
                <a:ln w="8210" cmpd="sng">
                  <a:solidFill>
                    <a:srgbClr val="FDE6BA"/>
                  </a:solidFill>
                  <a:prstDash val="solid"/>
                </a:ln>
                <a:solidFill>
                  <a:srgbClr val="175FA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</a:endParaRPr>
            </a:p>
            <a:p>
              <a:pPr algn="just"/>
              <a:endParaRPr lang="zh-CN" altLang="en-US" sz="2400" b="1" dirty="0">
                <a:ln w="8210" cmpd="sng">
                  <a:solidFill>
                    <a:srgbClr val="FDE6BA"/>
                  </a:solidFill>
                  <a:prstDash val="solid"/>
                </a:ln>
                <a:solidFill>
                  <a:srgbClr val="175FA8"/>
                </a:solidFill>
                <a:effectLst/>
                <a:latin typeface="汉仪书魂体简" panose="02010600000101010101" charset="-122"/>
                <a:ea typeface="汉仪书魂体简" panose="02010600000101010101" charset="-122"/>
                <a:cs typeface="汉仪书魂体简" panose="02010600000101010101" charset="-122"/>
                <a:sym typeface="Times New Roman" panose="02020603050405020304"/>
              </a:endParaRPr>
            </a:p>
          </p:txBody>
        </p:sp>
      </p:grpSp>
      <p:pic>
        <p:nvPicPr>
          <p:cNvPr id="9" name="图片 8" descr="16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45" y="4640580"/>
            <a:ext cx="3477895" cy="2052320"/>
          </a:xfrm>
          <a:prstGeom prst="rect">
            <a:avLst/>
          </a:prstGeom>
        </p:spPr>
      </p:pic>
      <p:pic>
        <p:nvPicPr>
          <p:cNvPr id="2" name="图片" descr="51yuansu.457855com___123646446053195cc47e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5415" y="4736465"/>
            <a:ext cx="1041400" cy="2038985"/>
          </a:xfrm>
          <a:prstGeom prst="rect">
            <a:avLst/>
          </a:prstGeom>
        </p:spPr>
      </p:pic>
      <p:pic>
        <p:nvPicPr>
          <p:cNvPr id="3" name="图片" descr="形状 16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960755"/>
            <a:ext cx="1443990" cy="1421130"/>
          </a:xfrm>
          <a:prstGeom prst="rect">
            <a:avLst/>
          </a:prstGeom>
        </p:spPr>
      </p:pic>
      <p:pic>
        <p:nvPicPr>
          <p:cNvPr id="4" name="图片 3" descr="华餐logo黑体字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85" y="409575"/>
            <a:ext cx="2160000" cy="5991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序号"/>
          <p:cNvSpPr txBox="1"/>
          <p:nvPr>
            <p:custDataLst>
              <p:tags r:id="rId1"/>
            </p:custDataLst>
          </p:nvPr>
        </p:nvSpPr>
        <p:spPr>
          <a:xfrm>
            <a:off x="1248410" y="457835"/>
            <a:ext cx="2296160" cy="43243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学生代表座谈会</a:t>
            </a:r>
          </a:p>
        </p:txBody>
      </p:sp>
      <p:pic>
        <p:nvPicPr>
          <p:cNvPr id="5" name="图片 4" descr="微信图片_202311010956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530" y="3258820"/>
            <a:ext cx="4787900" cy="1725295"/>
          </a:xfrm>
          <a:prstGeom prst="roundRect">
            <a:avLst/>
          </a:prstGeom>
        </p:spPr>
      </p:pic>
      <p:pic>
        <p:nvPicPr>
          <p:cNvPr id="6" name="图片 5" descr="微信图片_2023120414490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3310" y="1276350"/>
            <a:ext cx="4692015" cy="1790065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8530" y="1276350"/>
            <a:ext cx="4788535" cy="1790700"/>
          </a:xfrm>
          <a:prstGeom prst="roundRect">
            <a:avLst/>
          </a:prstGeom>
        </p:spPr>
      </p:pic>
      <p:pic>
        <p:nvPicPr>
          <p:cNvPr id="8" name="图片 7" descr="微信图片_20231204144903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3310" y="3326765"/>
            <a:ext cx="4692015" cy="1724660"/>
          </a:xfrm>
          <a:prstGeom prst="round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39165" y="5311775"/>
            <a:ext cx="9916160" cy="1007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为了更好地了解大家对我们食堂的意见和建议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提高食堂服务质量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我们每月邀请总务处管理老师及学生代表参加座谈会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旨在听取同学们对食堂的意见和建议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了解对食堂服务质量的评价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以及对食堂菜品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价格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环境等方面的看法和建议，通过与同学们的交流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使我们在之后的工作中更好的为师生提供服务。</a:t>
            </a:r>
          </a:p>
        </p:txBody>
      </p:sp>
      <p:pic>
        <p:nvPicPr>
          <p:cNvPr id="3" name="图片 2" descr="华餐logo黑体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419100"/>
            <a:ext cx="2160000" cy="5991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序号"/>
          <p:cNvSpPr txBox="1"/>
          <p:nvPr>
            <p:custDataLst>
              <p:tags r:id="rId1"/>
            </p:custDataLst>
          </p:nvPr>
        </p:nvSpPr>
        <p:spPr>
          <a:xfrm>
            <a:off x="1248410" y="457835"/>
            <a:ext cx="2296160" cy="43243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学生监管团队走进厨房</a:t>
            </a:r>
          </a:p>
        </p:txBody>
      </p:sp>
      <p:pic>
        <p:nvPicPr>
          <p:cNvPr id="2" name="图片 1" descr="微信图片_202312051707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90" y="1412875"/>
            <a:ext cx="3219450" cy="2219325"/>
          </a:xfrm>
          <a:prstGeom prst="roundRect">
            <a:avLst/>
          </a:prstGeom>
        </p:spPr>
      </p:pic>
      <p:pic>
        <p:nvPicPr>
          <p:cNvPr id="3" name="图片 2" descr="微信图片_202312051707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8790" y="1412240"/>
            <a:ext cx="3284855" cy="2219960"/>
          </a:xfrm>
          <a:prstGeom prst="roundRect">
            <a:avLst/>
          </a:prstGeom>
        </p:spPr>
      </p:pic>
      <p:pic>
        <p:nvPicPr>
          <p:cNvPr id="4" name="图片 3" descr="微信图片_2023120517074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5295" y="1412875"/>
            <a:ext cx="3261995" cy="2219325"/>
          </a:xfrm>
          <a:prstGeom prst="roundRect">
            <a:avLst/>
          </a:prstGeom>
        </p:spPr>
      </p:pic>
      <p:pic>
        <p:nvPicPr>
          <p:cNvPr id="10" name="图片 9" descr="微信图片_202312051708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90" y="4154805"/>
            <a:ext cx="3219450" cy="2056765"/>
          </a:xfrm>
          <a:prstGeom prst="roundRect">
            <a:avLst/>
          </a:prstGeom>
        </p:spPr>
      </p:pic>
      <p:pic>
        <p:nvPicPr>
          <p:cNvPr id="11" name="图片 10" descr="微信图片_202312051708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8790" y="4154170"/>
            <a:ext cx="3285490" cy="2056765"/>
          </a:xfrm>
          <a:prstGeom prst="roundRect">
            <a:avLst/>
          </a:prstGeom>
        </p:spPr>
      </p:pic>
      <p:pic>
        <p:nvPicPr>
          <p:cNvPr id="12" name="图片 11" descr="微信图片_202312051717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5295" y="4154170"/>
            <a:ext cx="3268345" cy="2056130"/>
          </a:xfrm>
          <a:prstGeom prst="roundRect">
            <a:avLst/>
          </a:prstGeom>
        </p:spPr>
      </p:pic>
      <p:pic>
        <p:nvPicPr>
          <p:cNvPr id="5" name="图片 4" descr="华餐logo黑体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419100"/>
            <a:ext cx="2160000" cy="5991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序号"/>
          <p:cNvSpPr txBox="1"/>
          <p:nvPr>
            <p:custDataLst>
              <p:tags r:id="rId1"/>
            </p:custDataLst>
          </p:nvPr>
        </p:nvSpPr>
        <p:spPr>
          <a:xfrm>
            <a:off x="1248410" y="457835"/>
            <a:ext cx="2296160" cy="43243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学生互动</a:t>
            </a:r>
          </a:p>
        </p:txBody>
      </p:sp>
      <p:pic>
        <p:nvPicPr>
          <p:cNvPr id="5" name="图片 4" descr="微信图片_2023120517240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390" y="1341755"/>
            <a:ext cx="2860040" cy="4054475"/>
          </a:xfrm>
          <a:prstGeom prst="roundRect">
            <a:avLst/>
          </a:prstGeom>
        </p:spPr>
      </p:pic>
      <p:pic>
        <p:nvPicPr>
          <p:cNvPr id="6" name="图片 5" descr="微信图片_2023120517235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235" y="1284605"/>
            <a:ext cx="3122930" cy="4054475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0235" y="5733415"/>
            <a:ext cx="10670540" cy="496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求是工作站，信息科学与工程学院研究生会，学生代表给食堂赠送的锦旗</a:t>
            </a:r>
          </a:p>
        </p:txBody>
      </p:sp>
      <p:pic>
        <p:nvPicPr>
          <p:cNvPr id="14" name="图片 13" descr="微信图片_20231204144909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1655" y="1402080"/>
            <a:ext cx="3169920" cy="4054475"/>
          </a:xfrm>
          <a:prstGeom prst="roundRect">
            <a:avLst/>
          </a:prstGeom>
        </p:spPr>
      </p:pic>
      <p:pic>
        <p:nvPicPr>
          <p:cNvPr id="2" name="图片 1" descr="华餐logo黑体字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419100"/>
            <a:ext cx="2160000" cy="599189"/>
          </a:xfrm>
          <a:prstGeom prst="rect">
            <a:avLst/>
          </a:prstGeom>
        </p:spPr>
      </p:pic>
      <p:pic>
        <p:nvPicPr>
          <p:cNvPr id="9" name="图片 8" descr="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35" y="5560695"/>
            <a:ext cx="1945005" cy="11474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3102615144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5280" y="1171575"/>
            <a:ext cx="3853815" cy="4152265"/>
          </a:xfrm>
          <a:prstGeom prst="roundRect">
            <a:avLst/>
          </a:prstGeom>
        </p:spPr>
      </p:pic>
      <p:pic>
        <p:nvPicPr>
          <p:cNvPr id="6" name="图片 5" descr="微信图片_2023102615134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190" y="1198880"/>
            <a:ext cx="4157980" cy="4152265"/>
          </a:xfrm>
          <a:prstGeom prst="roundRect">
            <a:avLst/>
          </a:prstGeom>
        </p:spPr>
      </p:pic>
      <p:grpSp>
        <p:nvGrpSpPr>
          <p:cNvPr id="7" name="组合 6" descr="7b0a202020202274657874626f78223a2022220a7d0a"/>
          <p:cNvGrpSpPr/>
          <p:nvPr/>
        </p:nvGrpSpPr>
        <p:grpSpPr>
          <a:xfrm>
            <a:off x="1522095" y="5325745"/>
            <a:ext cx="9342120" cy="131635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4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5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6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7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8"/>
              </p:custDataLst>
            </p:nvPr>
          </p:nvSpPr>
          <p:spPr>
            <a:xfrm>
              <a:off x="5930" y="3516"/>
              <a:ext cx="7338" cy="3671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9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0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1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2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3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14"/>
              </p:custDataLst>
            </p:nvPr>
          </p:nvSpPr>
          <p:spPr>
            <a:xfrm>
              <a:off x="6443" y="4267"/>
              <a:ext cx="6621" cy="1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zh-CN" altLang="en-US" sz="1600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</a:rPr>
                <a:t>学生在食堂用餐前低血糖晕倒，食堂管理人员及时联系校医，并协助送医</a:t>
              </a:r>
            </a:p>
          </p:txBody>
        </p:sp>
      </p:grpSp>
      <p:pic>
        <p:nvPicPr>
          <p:cNvPr id="9" name="图片 8" descr="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89535"/>
            <a:ext cx="1842770" cy="1046480"/>
          </a:xfrm>
          <a:prstGeom prst="rect">
            <a:avLst/>
          </a:prstGeom>
        </p:spPr>
      </p:pic>
      <p:sp>
        <p:nvSpPr>
          <p:cNvPr id="36" name="序号"/>
          <p:cNvSpPr txBox="1"/>
          <p:nvPr>
            <p:custDataLst>
              <p:tags r:id="rId2"/>
            </p:custDataLst>
          </p:nvPr>
        </p:nvSpPr>
        <p:spPr>
          <a:xfrm>
            <a:off x="1857375" y="565150"/>
            <a:ext cx="2296160" cy="43243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MiSans Normal" panose="00000500000000000000" charset="-122"/>
              </a:rPr>
              <a:t>突发救助</a:t>
            </a:r>
          </a:p>
        </p:txBody>
      </p:sp>
      <p:pic>
        <p:nvPicPr>
          <p:cNvPr id="11" name="图片 10" descr="1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90" y="4077335"/>
            <a:ext cx="1045210" cy="2636520"/>
          </a:xfrm>
          <a:prstGeom prst="rect">
            <a:avLst/>
          </a:prstGeom>
        </p:spPr>
      </p:pic>
      <p:pic>
        <p:nvPicPr>
          <p:cNvPr id="2" name="图片 1" descr="华餐logo黑体字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419100"/>
            <a:ext cx="2160000" cy="59918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>
            <p:custDataLst>
              <p:tags r:id="rId1"/>
            </p:custDataLst>
          </p:nvPr>
        </p:nvSpPr>
        <p:spPr>
          <a:xfrm>
            <a:off x="5248910" y="3866515"/>
            <a:ext cx="2392045" cy="6445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68" h="1015">
                <a:moveTo>
                  <a:pt x="0" y="0"/>
                </a:moveTo>
                <a:lnTo>
                  <a:pt x="3765" y="0"/>
                </a:lnTo>
                <a:lnTo>
                  <a:pt x="3765" y="594"/>
                </a:lnTo>
                <a:lnTo>
                  <a:pt x="3766" y="602"/>
                </a:lnTo>
                <a:lnTo>
                  <a:pt x="3767" y="613"/>
                </a:lnTo>
                <a:cubicBezTo>
                  <a:pt x="3799" y="838"/>
                  <a:pt x="2831" y="1021"/>
                  <a:pt x="1884" y="1015"/>
                </a:cubicBezTo>
                <a:cubicBezTo>
                  <a:pt x="844" y="1023"/>
                  <a:pt x="-1" y="820"/>
                  <a:pt x="1" y="624"/>
                </a:cubicBez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solidFill>
            <a:srgbClr val="F35B06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>
            <p:custDataLst>
              <p:tags r:id="rId2"/>
            </p:custDataLst>
          </p:nvPr>
        </p:nvSpPr>
        <p:spPr>
          <a:xfrm>
            <a:off x="5248910" y="3604895"/>
            <a:ext cx="2390775" cy="511175"/>
          </a:xfrm>
          <a:prstGeom prst="ellipse">
            <a:avLst/>
          </a:prstGeom>
          <a:solidFill>
            <a:srgbClr val="F35B06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任意多边形 23"/>
          <p:cNvSpPr/>
          <p:nvPr>
            <p:custDataLst>
              <p:tags r:id="rId3"/>
            </p:custDataLst>
          </p:nvPr>
        </p:nvSpPr>
        <p:spPr>
          <a:xfrm>
            <a:off x="4500245" y="3221990"/>
            <a:ext cx="2392045" cy="6445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68" h="1015">
                <a:moveTo>
                  <a:pt x="0" y="0"/>
                </a:moveTo>
                <a:lnTo>
                  <a:pt x="3765" y="0"/>
                </a:lnTo>
                <a:lnTo>
                  <a:pt x="3765" y="594"/>
                </a:lnTo>
                <a:lnTo>
                  <a:pt x="3766" y="602"/>
                </a:lnTo>
                <a:lnTo>
                  <a:pt x="3767" y="613"/>
                </a:lnTo>
                <a:cubicBezTo>
                  <a:pt x="3799" y="838"/>
                  <a:pt x="2831" y="1021"/>
                  <a:pt x="1884" y="1015"/>
                </a:cubicBezTo>
                <a:cubicBezTo>
                  <a:pt x="844" y="1023"/>
                  <a:pt x="-1" y="820"/>
                  <a:pt x="1" y="624"/>
                </a:cubicBez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solidFill>
            <a:srgbClr val="7578EC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>
            <p:custDataLst>
              <p:tags r:id="rId4"/>
            </p:custDataLst>
          </p:nvPr>
        </p:nvSpPr>
        <p:spPr>
          <a:xfrm>
            <a:off x="4501515" y="2947035"/>
            <a:ext cx="2390775" cy="511175"/>
          </a:xfrm>
          <a:prstGeom prst="ellipse">
            <a:avLst/>
          </a:prstGeom>
          <a:solidFill>
            <a:srgbClr val="7578EC">
              <a:lumMod val="40000"/>
              <a:lumOff val="60000"/>
            </a:srgbClr>
          </a:solidFill>
          <a:ln>
            <a:noFill/>
          </a:ln>
        </p:spPr>
        <p:style>
          <a:lnRef idx="2">
            <a:srgbClr val="7578EC">
              <a:shade val="50000"/>
            </a:srgbClr>
          </a:lnRef>
          <a:fillRef idx="1">
            <a:srgbClr val="7578EC"/>
          </a:fillRef>
          <a:effectRef idx="0">
            <a:srgbClr val="7578EC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556895" y="2746375"/>
            <a:ext cx="3175635" cy="6642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现场图片展示</a:t>
            </a: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2038985" y="2347595"/>
            <a:ext cx="1693545" cy="398780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lstStyle/>
          <a:p>
            <a:pPr algn="r"/>
            <a:r>
              <a:rPr lang="zh-CN" altLang="en-US" sz="2000" spc="300">
                <a:solidFill>
                  <a:srgbClr val="7578EC">
                    <a:lumMod val="60000"/>
                    <a:lumOff val="4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校庆美食节</a:t>
            </a:r>
          </a:p>
        </p:txBody>
      </p:sp>
      <p:pic>
        <p:nvPicPr>
          <p:cNvPr id="42" name="图片 41" descr="343435383038363b343532323339343bcde2bbe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31895" y="2674620"/>
            <a:ext cx="408940" cy="408940"/>
          </a:xfrm>
          <a:prstGeom prst="rect">
            <a:avLst/>
          </a:prstGeom>
        </p:spPr>
      </p:pic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8460105" y="3319145"/>
            <a:ext cx="3175635" cy="664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600" spc="15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端午，中秋，教师节，国庆等</a:t>
            </a:r>
          </a:p>
        </p:txBody>
      </p:sp>
      <p:sp>
        <p:nvSpPr>
          <p:cNvPr id="34" name="文本框 33"/>
          <p:cNvSpPr txBox="1"/>
          <p:nvPr>
            <p:custDataLst>
              <p:tags r:id="rId9"/>
            </p:custDataLst>
          </p:nvPr>
        </p:nvSpPr>
        <p:spPr>
          <a:xfrm>
            <a:off x="8444230" y="2920365"/>
            <a:ext cx="1693545" cy="398780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lstStyle/>
          <a:p>
            <a:pPr algn="l"/>
            <a:r>
              <a:rPr lang="zh-CN" altLang="en-US" sz="2000" spc="300">
                <a:solidFill>
                  <a:srgbClr val="F35B06">
                    <a:lumMod val="60000"/>
                    <a:lumOff val="4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节假日活动</a:t>
            </a:r>
          </a:p>
        </p:txBody>
      </p:sp>
      <p:pic>
        <p:nvPicPr>
          <p:cNvPr id="43" name="图片 42" descr="343435383038363b343532323430353bcdf8c2e7d3aacffa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66405" y="3247390"/>
            <a:ext cx="408940" cy="408940"/>
          </a:xfrm>
          <a:prstGeom prst="rect">
            <a:avLst/>
          </a:prstGeom>
        </p:spPr>
      </p:pic>
      <p:sp>
        <p:nvSpPr>
          <p:cNvPr id="46" name="文本框 45"/>
          <p:cNvSpPr txBox="1"/>
          <p:nvPr>
            <p:custDataLst>
              <p:tags r:id="rId11"/>
            </p:custDataLst>
          </p:nvPr>
        </p:nvSpPr>
        <p:spPr>
          <a:xfrm>
            <a:off x="6809105" y="3148330"/>
            <a:ext cx="831215" cy="904875"/>
          </a:xfrm>
          <a:prstGeom prst="rect">
            <a:avLst/>
          </a:prstGeom>
          <a:noFill/>
        </p:spPr>
        <p:txBody>
          <a:bodyPr wrap="square" bIns="0" rtlCol="0">
            <a:normAutofit lnSpcReduction="10000"/>
          </a:bodyPr>
          <a:lstStyle/>
          <a:p>
            <a:pPr algn="r"/>
            <a:r>
              <a:rPr lang="en-US" altLang="zh-CN" sz="6000" spc="300">
                <a:ln>
                  <a:solidFill>
                    <a:srgbClr val="F35B06">
                      <a:lumMod val="60000"/>
                      <a:lumOff val="40000"/>
                      <a:alpha val="50000"/>
                    </a:srgbClr>
                  </a:soli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rPr>
              <a:t>2</a:t>
            </a:r>
          </a:p>
        </p:txBody>
      </p:sp>
      <p:sp>
        <p:nvSpPr>
          <p:cNvPr id="79" name="文本框 78"/>
          <p:cNvSpPr txBox="1"/>
          <p:nvPr>
            <p:custDataLst>
              <p:tags r:id="rId12"/>
            </p:custDataLst>
          </p:nvPr>
        </p:nvSpPr>
        <p:spPr>
          <a:xfrm>
            <a:off x="5281930" y="2673350"/>
            <a:ext cx="831215" cy="904875"/>
          </a:xfrm>
          <a:prstGeom prst="rect">
            <a:avLst/>
          </a:prstGeom>
          <a:noFill/>
        </p:spPr>
        <p:txBody>
          <a:bodyPr wrap="square" bIns="0" rtlCol="0">
            <a:normAutofit/>
          </a:bodyPr>
          <a:lstStyle/>
          <a:p>
            <a:pPr algn="ctr"/>
            <a:r>
              <a:rPr lang="en-US" altLang="zh-CN" sz="5400" spc="300">
                <a:ln>
                  <a:solidFill>
                    <a:srgbClr val="7578EC">
                      <a:alpha val="50000"/>
                    </a:srgbClr>
                  </a:solidFill>
                </a:ln>
                <a:noFill/>
                <a:latin typeface="思源黑体 CN Heavy" panose="020B0A00000000000000" charset="-122"/>
                <a:ea typeface="思源黑体 CN Heavy" panose="020B0A00000000000000" charset="-122"/>
              </a:rPr>
              <a:t>1</a:t>
            </a:r>
          </a:p>
        </p:txBody>
      </p:sp>
      <p:pic>
        <p:nvPicPr>
          <p:cNvPr id="2" name="图片 1" descr="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89535"/>
            <a:ext cx="3810000" cy="216408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14"/>
            </p:custDataLst>
          </p:nvPr>
        </p:nvSpPr>
        <p:spPr>
          <a:xfrm>
            <a:off x="4235450" y="868045"/>
            <a:ext cx="4125595" cy="1096645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l"/>
            <a:r>
              <a:rPr lang="zh-CN" altLang="en-US" sz="7200" spc="300">
                <a:solidFill>
                  <a:srgbClr val="F35B06">
                    <a:lumMod val="60000"/>
                    <a:lumOff val="40000"/>
                  </a:srgbClr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节日活动</a:t>
            </a:r>
          </a:p>
        </p:txBody>
      </p:sp>
      <p:pic>
        <p:nvPicPr>
          <p:cNvPr id="7" name="图片" descr="51yuansu.com___123646446456789053195cc47e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4560" y="4972685"/>
            <a:ext cx="7327900" cy="1668145"/>
          </a:xfrm>
          <a:prstGeom prst="rect">
            <a:avLst/>
          </a:prstGeom>
        </p:spPr>
      </p:pic>
      <p:pic>
        <p:nvPicPr>
          <p:cNvPr id="3" name="图片 2" descr="华餐logo黑体字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41910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82420" y="737235"/>
            <a:ext cx="10113010" cy="71374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庆祝东南大学建校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121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周年校庆，举办了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寻味东南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系列美食文化节活动，</a:t>
            </a:r>
            <a:endParaRPr lang="zh-CN" altLang="en-US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免费发放各类小吃，校庆蛋糕，点心，水果及菜肴等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40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余种。抽奖环节，现场充满了欢快的节日气氛。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6410" y="108585"/>
            <a:ext cx="29044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4400" b="1" dirty="0">
                <a:ln w="7689" cap="rnd" cmpd="dbl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B555"/>
                    </a:gs>
                    <a:gs pos="74000">
                      <a:srgbClr val="F5566C"/>
                    </a:gs>
                    <a:gs pos="47000">
                      <a:srgbClr val="FF8362"/>
                    </a:gs>
                  </a:gsLst>
                  <a:lin ang="5400000" scaled="0"/>
                </a:gradFill>
                <a:effectLst>
                  <a:outerShdw blurRad="1922" dist="76200" dir="2700000" algn="tl" rotWithShape="0">
                    <a:srgbClr val="FF6541">
                      <a:alpha val="40000"/>
                    </a:srgbClr>
                  </a:outerShdw>
                </a:effectLst>
                <a:latin typeface="汉仪铸字美心体简" panose="00020600040101010101" charset="-122"/>
                <a:ea typeface="汉仪铸字美心体简" panose="00020600040101010101" charset="-122"/>
                <a:sym typeface="+mn-ea"/>
              </a:rPr>
              <a:t>节日活动</a:t>
            </a:r>
            <a:endParaRPr lang="zh-CN" altLang="en-US" sz="4400" b="1" dirty="0">
              <a:ln w="7689" cap="rnd" cmpd="dbl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B555"/>
                  </a:gs>
                  <a:gs pos="74000">
                    <a:srgbClr val="F5566C"/>
                  </a:gs>
                  <a:gs pos="47000">
                    <a:srgbClr val="FF8362"/>
                  </a:gs>
                </a:gsLst>
                <a:lin ang="5400000" scaled="0"/>
              </a:gradFill>
              <a:effectLst>
                <a:outerShdw blurRad="1922" dist="76200" dir="2700000" algn="tl" rotWithShape="0">
                  <a:srgbClr val="FF6541">
                    <a:alpha val="40000"/>
                  </a:srgbClr>
                </a:outerShdw>
              </a:effectLst>
              <a:latin typeface="汉仪铸字美心体简" panose="00020600040101010101" charset="-122"/>
              <a:ea typeface="汉仪铸字美心体简" panose="00020600040101010101" charset="-122"/>
              <a:sym typeface="+mn-ea"/>
            </a:endParaRPr>
          </a:p>
        </p:txBody>
      </p:sp>
      <p:pic>
        <p:nvPicPr>
          <p:cNvPr id="3" name="图片 2" descr="de423b4404066e033d6722ccba98b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840" y="1657985"/>
            <a:ext cx="2653665" cy="2338070"/>
          </a:xfrm>
          <a:prstGeom prst="roundRect">
            <a:avLst/>
          </a:prstGeom>
        </p:spPr>
      </p:pic>
      <p:pic>
        <p:nvPicPr>
          <p:cNvPr id="5" name="图片 4" descr="6195c405e7a70df043a489b94da9be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75" y="4343400"/>
            <a:ext cx="2768600" cy="2301875"/>
          </a:xfrm>
          <a:prstGeom prst="roundRect">
            <a:avLst/>
          </a:prstGeom>
        </p:spPr>
      </p:pic>
      <p:pic>
        <p:nvPicPr>
          <p:cNvPr id="8" name="图片 7" descr="f43bdb63a45e30e2473223fb0bc54b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" y="3996055"/>
            <a:ext cx="1588770" cy="1552575"/>
          </a:xfrm>
          <a:prstGeom prst="round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95" y="4343400"/>
            <a:ext cx="2457450" cy="2352675"/>
          </a:xfrm>
          <a:prstGeom prst="roundRect">
            <a:avLst/>
          </a:prstGeom>
        </p:spPr>
      </p:pic>
      <p:pic>
        <p:nvPicPr>
          <p:cNvPr id="9" name="图片 8" descr="1334622992749478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" y="1924685"/>
            <a:ext cx="2012315" cy="1804670"/>
          </a:xfrm>
          <a:prstGeom prst="roundRect">
            <a:avLst/>
          </a:prstGeom>
        </p:spPr>
      </p:pic>
      <p:pic>
        <p:nvPicPr>
          <p:cNvPr id="10" name="图片 9" descr="微信图片_202312051312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2775" y="1450975"/>
            <a:ext cx="4897755" cy="2654300"/>
          </a:xfrm>
          <a:prstGeom prst="roundRect">
            <a:avLst/>
          </a:prstGeom>
        </p:spPr>
      </p:pic>
      <p:pic>
        <p:nvPicPr>
          <p:cNvPr id="13" name="图片 12" descr="1334622991240214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4709795"/>
            <a:ext cx="1906270" cy="1906270"/>
          </a:xfrm>
          <a:prstGeom prst="roundRect">
            <a:avLst/>
          </a:prstGeom>
        </p:spPr>
      </p:pic>
      <p:pic>
        <p:nvPicPr>
          <p:cNvPr id="4" name="图片 3" descr="华餐logo黑体字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0" y="95250"/>
            <a:ext cx="2160000" cy="599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56410" y="108585"/>
            <a:ext cx="29044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4400" b="1" dirty="0">
                <a:ln w="7689" cap="rnd" cmpd="dbl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B555"/>
                    </a:gs>
                    <a:gs pos="74000">
                      <a:srgbClr val="F5566C"/>
                    </a:gs>
                    <a:gs pos="47000">
                      <a:srgbClr val="FF8362"/>
                    </a:gs>
                  </a:gsLst>
                  <a:lin ang="5400000" scaled="0"/>
                </a:gradFill>
                <a:effectLst>
                  <a:outerShdw blurRad="1922" dist="76200" dir="2700000" algn="tl" rotWithShape="0">
                    <a:srgbClr val="FF6541">
                      <a:alpha val="40000"/>
                    </a:srgbClr>
                  </a:outerShdw>
                </a:effectLst>
                <a:latin typeface="汉仪铸字美心体简" panose="00020600040101010101" charset="-122"/>
                <a:ea typeface="汉仪铸字美心体简" panose="00020600040101010101" charset="-122"/>
                <a:sym typeface="+mn-ea"/>
              </a:rPr>
              <a:t>节日活动</a:t>
            </a:r>
            <a:endParaRPr lang="zh-CN" altLang="en-US" sz="4400" b="1" dirty="0">
              <a:ln w="7689" cap="rnd" cmpd="dbl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B555"/>
                  </a:gs>
                  <a:gs pos="74000">
                    <a:srgbClr val="F5566C"/>
                  </a:gs>
                  <a:gs pos="47000">
                    <a:srgbClr val="FF8362"/>
                  </a:gs>
                </a:gsLst>
                <a:lin ang="5400000" scaled="0"/>
              </a:gradFill>
              <a:effectLst>
                <a:outerShdw blurRad="1922" dist="76200" dir="2700000" algn="tl" rotWithShape="0">
                  <a:srgbClr val="FF6541">
                    <a:alpha val="40000"/>
                  </a:srgbClr>
                </a:outerShdw>
              </a:effectLst>
              <a:latin typeface="汉仪铸字美心体简" panose="00020600040101010101" charset="-122"/>
              <a:ea typeface="汉仪铸字美心体简" panose="00020600040101010101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6785" y="1137285"/>
            <a:ext cx="2399030" cy="1947545"/>
          </a:xfrm>
          <a:prstGeom prst="roundRect">
            <a:avLst/>
          </a:prstGeom>
        </p:spPr>
      </p:pic>
      <p:pic>
        <p:nvPicPr>
          <p:cNvPr id="11" name="图片 10" descr="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85" y="4102100"/>
            <a:ext cx="1911350" cy="2223770"/>
          </a:xfrm>
          <a:prstGeom prst="roundRect">
            <a:avLst/>
          </a:prstGeom>
        </p:spPr>
      </p:pic>
      <p:pic>
        <p:nvPicPr>
          <p:cNvPr id="13" name="图片 12" descr="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65" y="3173095"/>
            <a:ext cx="1826895" cy="1465580"/>
          </a:xfrm>
          <a:prstGeom prst="roundRect">
            <a:avLst/>
          </a:prstGeom>
        </p:spPr>
      </p:pic>
      <p:pic>
        <p:nvPicPr>
          <p:cNvPr id="15" name="图片 14" descr="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8135" y="4026535"/>
            <a:ext cx="2040255" cy="2299335"/>
          </a:xfrm>
          <a:prstGeom prst="roundRect">
            <a:avLst/>
          </a:prstGeom>
        </p:spPr>
      </p:pic>
      <p:pic>
        <p:nvPicPr>
          <p:cNvPr id="16" name="图片 15" descr="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0160" y="1137285"/>
            <a:ext cx="2278380" cy="2011680"/>
          </a:xfrm>
          <a:prstGeom prst="round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0075" y="4757420"/>
            <a:ext cx="2011680" cy="1631315"/>
          </a:xfrm>
          <a:prstGeom prst="roundRect">
            <a:avLst/>
          </a:prstGeom>
        </p:spPr>
      </p:pic>
      <p:pic>
        <p:nvPicPr>
          <p:cNvPr id="9" name="图片 8" descr="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465" y="1137285"/>
            <a:ext cx="2317750" cy="2406650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5260" y="1137285"/>
            <a:ext cx="2183130" cy="2476500"/>
          </a:xfrm>
          <a:prstGeom prst="roundRect">
            <a:avLst/>
          </a:prstGeom>
        </p:spPr>
      </p:pic>
      <p:pic>
        <p:nvPicPr>
          <p:cNvPr id="4" name="图片 3" descr="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5210" y="3937635"/>
            <a:ext cx="2109470" cy="2388235"/>
          </a:xfrm>
          <a:prstGeom prst="roundRect">
            <a:avLst/>
          </a:prstGeom>
        </p:spPr>
      </p:pic>
      <p:pic>
        <p:nvPicPr>
          <p:cNvPr id="5" name="图片 4" descr="华餐logo黑体字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152400"/>
            <a:ext cx="2160000" cy="599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9"/>
          <p:cNvGrpSpPr/>
          <p:nvPr/>
        </p:nvGrpSpPr>
        <p:grpSpPr>
          <a:xfrm>
            <a:off x="5477067" y="2704232"/>
            <a:ext cx="550333" cy="533400"/>
            <a:chOff x="4113213" y="2125663"/>
            <a:chExt cx="412751" cy="400050"/>
          </a:xfrm>
          <a:solidFill>
            <a:schemeClr val="bg1"/>
          </a:solidFill>
        </p:grpSpPr>
        <p:sp>
          <p:nvSpPr>
            <p:cNvPr id="135" name="Freeform: Shape 77"/>
            <p:cNvSpPr/>
            <p:nvPr/>
          </p:nvSpPr>
          <p:spPr bwMode="auto">
            <a:xfrm>
              <a:off x="4264026" y="2239963"/>
              <a:ext cx="93663" cy="285750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54" y="165"/>
                </a:cxn>
                <a:cxn ang="0">
                  <a:pos x="54" y="3"/>
                </a:cxn>
                <a:cxn ang="0">
                  <a:pos x="46" y="0"/>
                </a:cxn>
                <a:cxn ang="0">
                  <a:pos x="0" y="165"/>
                </a:cxn>
              </a:cxnLst>
              <a:rect l="0" t="0" r="r" b="b"/>
              <a:pathLst>
                <a:path w="54" h="165">
                  <a:moveTo>
                    <a:pt x="0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5"/>
                    <a:pt x="26" y="91"/>
                    <a:pt x="54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8" y="68"/>
                    <a:pt x="0" y="1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78"/>
            <p:cNvSpPr/>
            <p:nvPr/>
          </p:nvSpPr>
          <p:spPr bwMode="auto">
            <a:xfrm>
              <a:off x="4232276" y="2263776"/>
              <a:ext cx="84138" cy="103188"/>
            </a:xfrm>
            <a:custGeom>
              <a:avLst/>
              <a:gdLst/>
              <a:ahLst/>
              <a:cxnLst>
                <a:cxn ang="0">
                  <a:pos x="49" y="41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46" y="59"/>
                </a:cxn>
                <a:cxn ang="0">
                  <a:pos x="49" y="41"/>
                </a:cxn>
              </a:cxnLst>
              <a:rect l="0" t="0" r="r" b="b"/>
              <a:pathLst>
                <a:path w="49" h="59">
                  <a:moveTo>
                    <a:pt x="49" y="41"/>
                  </a:moveTo>
                  <a:cubicBezTo>
                    <a:pt x="49" y="41"/>
                    <a:pt x="18" y="26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4" y="41"/>
                    <a:pt x="46" y="59"/>
                  </a:cubicBezTo>
                  <a:cubicBezTo>
                    <a:pt x="49" y="41"/>
                    <a:pt x="49" y="41"/>
                    <a:pt x="49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79"/>
            <p:cNvSpPr/>
            <p:nvPr/>
          </p:nvSpPr>
          <p:spPr bwMode="auto">
            <a:xfrm>
              <a:off x="4297363" y="2144713"/>
              <a:ext cx="52388" cy="95250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13" y="0"/>
                </a:cxn>
                <a:cxn ang="0">
                  <a:pos x="29" y="27"/>
                </a:cxn>
                <a:cxn ang="0">
                  <a:pos x="17" y="55"/>
                </a:cxn>
                <a:cxn ang="0">
                  <a:pos x="1" y="29"/>
                </a:cxn>
              </a:cxnLst>
              <a:rect l="0" t="0" r="r" b="b"/>
              <a:pathLst>
                <a:path w="30" h="55">
                  <a:moveTo>
                    <a:pt x="1" y="29"/>
                  </a:moveTo>
                  <a:cubicBezTo>
                    <a:pt x="0" y="14"/>
                    <a:pt x="13" y="0"/>
                    <a:pt x="13" y="0"/>
                  </a:cubicBezTo>
                  <a:cubicBezTo>
                    <a:pt x="13" y="0"/>
                    <a:pt x="28" y="12"/>
                    <a:pt x="29" y="27"/>
                  </a:cubicBezTo>
                  <a:cubicBezTo>
                    <a:pt x="30" y="42"/>
                    <a:pt x="17" y="55"/>
                    <a:pt x="17" y="55"/>
                  </a:cubicBezTo>
                  <a:cubicBezTo>
                    <a:pt x="17" y="55"/>
                    <a:pt x="2" y="44"/>
                    <a:pt x="1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80"/>
            <p:cNvSpPr/>
            <p:nvPr/>
          </p:nvSpPr>
          <p:spPr bwMode="auto">
            <a:xfrm>
              <a:off x="4359276" y="2351088"/>
              <a:ext cx="57150" cy="55563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"/>
                </a:cxn>
                <a:cxn ang="0">
                  <a:pos x="24" y="8"/>
                </a:cxn>
                <a:cxn ang="0">
                  <a:pos x="33" y="30"/>
                </a:cxn>
                <a:cxn ang="0">
                  <a:pos x="9" y="24"/>
                </a:cxn>
              </a:cxnLst>
              <a:rect l="0" t="0" r="r" b="b"/>
              <a:pathLst>
                <a:path w="33" h="32">
                  <a:moveTo>
                    <a:pt x="9" y="24"/>
                  </a:moveTo>
                  <a:cubicBezTo>
                    <a:pt x="1" y="17"/>
                    <a:pt x="0" y="2"/>
                    <a:pt x="0" y="2"/>
                  </a:cubicBezTo>
                  <a:cubicBezTo>
                    <a:pt x="0" y="2"/>
                    <a:pt x="15" y="0"/>
                    <a:pt x="24" y="8"/>
                  </a:cubicBezTo>
                  <a:cubicBezTo>
                    <a:pt x="32" y="16"/>
                    <a:pt x="33" y="30"/>
                    <a:pt x="33" y="30"/>
                  </a:cubicBezTo>
                  <a:cubicBezTo>
                    <a:pt x="33" y="30"/>
                    <a:pt x="18" y="32"/>
                    <a:pt x="9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81"/>
            <p:cNvSpPr/>
            <p:nvPr/>
          </p:nvSpPr>
          <p:spPr bwMode="auto">
            <a:xfrm>
              <a:off x="4143376" y="2193926"/>
              <a:ext cx="55563" cy="53975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"/>
                </a:cxn>
                <a:cxn ang="0">
                  <a:pos x="23" y="7"/>
                </a:cxn>
                <a:cxn ang="0">
                  <a:pos x="32" y="29"/>
                </a:cxn>
                <a:cxn ang="0">
                  <a:pos x="9" y="24"/>
                </a:cxn>
              </a:cxnLst>
              <a:rect l="0" t="0" r="r" b="b"/>
              <a:pathLst>
                <a:path w="32" h="31">
                  <a:moveTo>
                    <a:pt x="9" y="24"/>
                  </a:moveTo>
                  <a:cubicBezTo>
                    <a:pt x="0" y="16"/>
                    <a:pt x="0" y="2"/>
                    <a:pt x="0" y="2"/>
                  </a:cubicBezTo>
                  <a:cubicBezTo>
                    <a:pt x="0" y="2"/>
                    <a:pt x="14" y="0"/>
                    <a:pt x="23" y="7"/>
                  </a:cubicBezTo>
                  <a:cubicBezTo>
                    <a:pt x="32" y="15"/>
                    <a:pt x="32" y="29"/>
                    <a:pt x="32" y="29"/>
                  </a:cubicBezTo>
                  <a:cubicBezTo>
                    <a:pt x="32" y="29"/>
                    <a:pt x="18" y="31"/>
                    <a:pt x="9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82"/>
            <p:cNvSpPr/>
            <p:nvPr/>
          </p:nvSpPr>
          <p:spPr bwMode="auto">
            <a:xfrm>
              <a:off x="4352926" y="2154238"/>
              <a:ext cx="52388" cy="66675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6" y="38"/>
                </a:cxn>
                <a:cxn ang="0">
                  <a:pos x="5" y="14"/>
                </a:cxn>
                <a:cxn ang="0">
                  <a:pos x="25" y="0"/>
                </a:cxn>
                <a:cxn ang="0">
                  <a:pos x="25" y="24"/>
                </a:cxn>
              </a:cxnLst>
              <a:rect l="0" t="0" r="r" b="b"/>
              <a:pathLst>
                <a:path w="30" h="38">
                  <a:moveTo>
                    <a:pt x="25" y="24"/>
                  </a:moveTo>
                  <a:cubicBezTo>
                    <a:pt x="20" y="34"/>
                    <a:pt x="6" y="38"/>
                    <a:pt x="6" y="38"/>
                  </a:cubicBezTo>
                  <a:cubicBezTo>
                    <a:pt x="6" y="38"/>
                    <a:pt x="0" y="24"/>
                    <a:pt x="5" y="14"/>
                  </a:cubicBezTo>
                  <a:cubicBezTo>
                    <a:pt x="11" y="3"/>
                    <a:pt x="25" y="0"/>
                    <a:pt x="25" y="0"/>
                  </a:cubicBezTo>
                  <a:cubicBezTo>
                    <a:pt x="25" y="0"/>
                    <a:pt x="30" y="13"/>
                    <a:pt x="25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3"/>
            <p:cNvSpPr/>
            <p:nvPr/>
          </p:nvSpPr>
          <p:spPr bwMode="auto">
            <a:xfrm>
              <a:off x="4359276" y="2270126"/>
              <a:ext cx="166688" cy="96838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0" y="32"/>
                </a:cxn>
                <a:cxn ang="0">
                  <a:pos x="51" y="52"/>
                </a:cxn>
                <a:cxn ang="0">
                  <a:pos x="96" y="23"/>
                </a:cxn>
                <a:cxn ang="0">
                  <a:pos x="46" y="3"/>
                </a:cxn>
                <a:cxn ang="0">
                  <a:pos x="44" y="32"/>
                </a:cxn>
                <a:cxn ang="0">
                  <a:pos x="45" y="37"/>
                </a:cxn>
                <a:cxn ang="0">
                  <a:pos x="41" y="38"/>
                </a:cxn>
                <a:cxn ang="0">
                  <a:pos x="40" y="32"/>
                </a:cxn>
                <a:cxn ang="0">
                  <a:pos x="38" y="32"/>
                </a:cxn>
                <a:cxn ang="0">
                  <a:pos x="39" y="38"/>
                </a:cxn>
                <a:cxn ang="0">
                  <a:pos x="35" y="39"/>
                </a:cxn>
                <a:cxn ang="0">
                  <a:pos x="34" y="33"/>
                </a:cxn>
                <a:cxn ang="0">
                  <a:pos x="31" y="33"/>
                </a:cxn>
                <a:cxn ang="0">
                  <a:pos x="30" y="26"/>
                </a:cxn>
                <a:cxn ang="0">
                  <a:pos x="33" y="26"/>
                </a:cxn>
                <a:cxn ang="0">
                  <a:pos x="32" y="20"/>
                </a:cxn>
                <a:cxn ang="0">
                  <a:pos x="37" y="20"/>
                </a:cxn>
                <a:cxn ang="0">
                  <a:pos x="37" y="25"/>
                </a:cxn>
                <a:cxn ang="0">
                  <a:pos x="39" y="25"/>
                </a:cxn>
                <a:cxn ang="0">
                  <a:pos x="38" y="20"/>
                </a:cxn>
                <a:cxn ang="0">
                  <a:pos x="43" y="19"/>
                </a:cxn>
                <a:cxn ang="0">
                  <a:pos x="43" y="24"/>
                </a:cxn>
                <a:cxn ang="0">
                  <a:pos x="60" y="12"/>
                </a:cxn>
                <a:cxn ang="0">
                  <a:pos x="61" y="20"/>
                </a:cxn>
                <a:cxn ang="0">
                  <a:pos x="54" y="24"/>
                </a:cxn>
                <a:cxn ang="0">
                  <a:pos x="49" y="28"/>
                </a:cxn>
                <a:cxn ang="0">
                  <a:pos x="49" y="28"/>
                </a:cxn>
                <a:cxn ang="0">
                  <a:pos x="55" y="29"/>
                </a:cxn>
                <a:cxn ang="0">
                  <a:pos x="63" y="32"/>
                </a:cxn>
                <a:cxn ang="0">
                  <a:pos x="64" y="40"/>
                </a:cxn>
                <a:cxn ang="0">
                  <a:pos x="44" y="32"/>
                </a:cxn>
              </a:cxnLst>
              <a:rect l="0" t="0" r="r" b="b"/>
              <a:pathLst>
                <a:path w="96" h="55">
                  <a:moveTo>
                    <a:pt x="46" y="3"/>
                  </a:moveTo>
                  <a:cubicBezTo>
                    <a:pt x="19" y="6"/>
                    <a:pt x="0" y="32"/>
                    <a:pt x="0" y="32"/>
                  </a:cubicBezTo>
                  <a:cubicBezTo>
                    <a:pt x="0" y="32"/>
                    <a:pt x="24" y="55"/>
                    <a:pt x="51" y="52"/>
                  </a:cubicBezTo>
                  <a:cubicBezTo>
                    <a:pt x="77" y="49"/>
                    <a:pt x="96" y="23"/>
                    <a:pt x="96" y="23"/>
                  </a:cubicBezTo>
                  <a:cubicBezTo>
                    <a:pt x="96" y="23"/>
                    <a:pt x="72" y="0"/>
                    <a:pt x="46" y="3"/>
                  </a:cubicBezTo>
                  <a:moveTo>
                    <a:pt x="44" y="32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51" y="27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8"/>
                    <a:pt x="53" y="29"/>
                    <a:pt x="55" y="29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44" y="32"/>
                    <a:pt x="44" y="32"/>
                    <a:pt x="44" y="3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4"/>
            <p:cNvSpPr/>
            <p:nvPr/>
          </p:nvSpPr>
          <p:spPr bwMode="auto">
            <a:xfrm>
              <a:off x="4113213" y="2247901"/>
              <a:ext cx="114300" cy="7461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0" y="13"/>
                </a:cxn>
                <a:cxn ang="0">
                  <a:pos x="29" y="39"/>
                </a:cxn>
                <a:cxn ang="0">
                  <a:pos x="66" y="30"/>
                </a:cxn>
                <a:cxn ang="0">
                  <a:pos x="37" y="5"/>
                </a:cxn>
                <a:cxn ang="0">
                  <a:pos x="46" y="20"/>
                </a:cxn>
                <a:cxn ang="0">
                  <a:pos x="36" y="27"/>
                </a:cxn>
                <a:cxn ang="0">
                  <a:pos x="36" y="30"/>
                </a:cxn>
                <a:cxn ang="0">
                  <a:pos x="33" y="30"/>
                </a:cxn>
                <a:cxn ang="0">
                  <a:pos x="34" y="27"/>
                </a:cxn>
                <a:cxn ang="0">
                  <a:pos x="33" y="27"/>
                </a:cxn>
                <a:cxn ang="0">
                  <a:pos x="32" y="27"/>
                </a:cxn>
                <a:cxn ang="0">
                  <a:pos x="31" y="29"/>
                </a:cxn>
                <a:cxn ang="0">
                  <a:pos x="29" y="29"/>
                </a:cxn>
                <a:cxn ang="0">
                  <a:pos x="29" y="26"/>
                </a:cxn>
                <a:cxn ang="0">
                  <a:pos x="23" y="15"/>
                </a:cxn>
                <a:cxn ang="0">
                  <a:pos x="24" y="12"/>
                </a:cxn>
                <a:cxn ang="0">
                  <a:pos x="28" y="13"/>
                </a:cxn>
                <a:cxn ang="0">
                  <a:pos x="27" y="15"/>
                </a:cxn>
                <a:cxn ang="0">
                  <a:pos x="30" y="21"/>
                </a:cxn>
                <a:cxn ang="0">
                  <a:pos x="32" y="13"/>
                </a:cxn>
                <a:cxn ang="0">
                  <a:pos x="34" y="14"/>
                </a:cxn>
                <a:cxn ang="0">
                  <a:pos x="33" y="22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36" y="14"/>
                </a:cxn>
                <a:cxn ang="0">
                  <a:pos x="39" y="15"/>
                </a:cxn>
                <a:cxn ang="0">
                  <a:pos x="37" y="23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6" y="20"/>
                </a:cxn>
              </a:cxnLst>
              <a:rect l="0" t="0" r="r" b="b"/>
              <a:pathLst>
                <a:path w="66" h="43">
                  <a:moveTo>
                    <a:pt x="37" y="5"/>
                  </a:moveTo>
                  <a:cubicBezTo>
                    <a:pt x="19" y="0"/>
                    <a:pt x="0" y="13"/>
                    <a:pt x="0" y="13"/>
                  </a:cubicBezTo>
                  <a:cubicBezTo>
                    <a:pt x="0" y="13"/>
                    <a:pt x="11" y="34"/>
                    <a:pt x="29" y="39"/>
                  </a:cubicBezTo>
                  <a:cubicBezTo>
                    <a:pt x="47" y="43"/>
                    <a:pt x="66" y="30"/>
                    <a:pt x="66" y="30"/>
                  </a:cubicBezTo>
                  <a:cubicBezTo>
                    <a:pt x="66" y="30"/>
                    <a:pt x="56" y="9"/>
                    <a:pt x="37" y="5"/>
                  </a:cubicBezTo>
                  <a:moveTo>
                    <a:pt x="46" y="20"/>
                  </a:moveTo>
                  <a:cubicBezTo>
                    <a:pt x="45" y="25"/>
                    <a:pt x="41" y="27"/>
                    <a:pt x="36" y="27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7"/>
                    <a:pt x="32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23"/>
                    <a:pt x="22" y="19"/>
                    <a:pt x="23" y="15"/>
                  </a:cubicBezTo>
                  <a:cubicBezTo>
                    <a:pt x="23" y="13"/>
                    <a:pt x="23" y="13"/>
                    <a:pt x="24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7" y="14"/>
                    <a:pt x="27" y="15"/>
                  </a:cubicBezTo>
                  <a:cubicBezTo>
                    <a:pt x="27" y="18"/>
                    <a:pt x="28" y="20"/>
                    <a:pt x="30" y="2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0" y="22"/>
                    <a:pt x="42" y="21"/>
                    <a:pt x="42" y="18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7"/>
                    <a:pt x="47" y="18"/>
                    <a:pt x="46" y="2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85"/>
            <p:cNvSpPr/>
            <p:nvPr/>
          </p:nvSpPr>
          <p:spPr bwMode="auto">
            <a:xfrm>
              <a:off x="4183063" y="2125663"/>
              <a:ext cx="123825" cy="136525"/>
            </a:xfrm>
            <a:custGeom>
              <a:avLst/>
              <a:gdLst/>
              <a:ahLst/>
              <a:cxnLst>
                <a:cxn ang="0">
                  <a:pos x="56" y="26"/>
                </a:cxn>
                <a:cxn ang="0">
                  <a:pos x="8" y="0"/>
                </a:cxn>
                <a:cxn ang="0">
                  <a:pos x="15" y="54"/>
                </a:cxn>
                <a:cxn ang="0">
                  <a:pos x="62" y="79"/>
                </a:cxn>
                <a:cxn ang="0">
                  <a:pos x="56" y="26"/>
                </a:cxn>
                <a:cxn ang="0">
                  <a:pos x="50" y="54"/>
                </a:cxn>
                <a:cxn ang="0">
                  <a:pos x="46" y="57"/>
                </a:cxn>
                <a:cxn ang="0">
                  <a:pos x="43" y="53"/>
                </a:cxn>
                <a:cxn ang="0">
                  <a:pos x="35" y="56"/>
                </a:cxn>
                <a:cxn ang="0">
                  <a:pos x="33" y="50"/>
                </a:cxn>
                <a:cxn ang="0">
                  <a:pos x="41" y="47"/>
                </a:cxn>
                <a:cxn ang="0">
                  <a:pos x="43" y="42"/>
                </a:cxn>
                <a:cxn ang="0">
                  <a:pos x="36" y="41"/>
                </a:cxn>
                <a:cxn ang="0">
                  <a:pos x="23" y="39"/>
                </a:cxn>
                <a:cxn ang="0">
                  <a:pos x="25" y="26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29" y="23"/>
                </a:cxn>
                <a:cxn ang="0">
                  <a:pos x="36" y="20"/>
                </a:cxn>
                <a:cxn ang="0">
                  <a:pos x="38" y="26"/>
                </a:cxn>
                <a:cxn ang="0">
                  <a:pos x="31" y="29"/>
                </a:cxn>
                <a:cxn ang="0">
                  <a:pos x="29" y="34"/>
                </a:cxn>
                <a:cxn ang="0">
                  <a:pos x="37" y="34"/>
                </a:cxn>
                <a:cxn ang="0">
                  <a:pos x="49" y="37"/>
                </a:cxn>
                <a:cxn ang="0">
                  <a:pos x="47" y="50"/>
                </a:cxn>
                <a:cxn ang="0">
                  <a:pos x="50" y="54"/>
                </a:cxn>
              </a:cxnLst>
              <a:rect l="0" t="0" r="r" b="b"/>
              <a:pathLst>
                <a:path w="71" h="79">
                  <a:moveTo>
                    <a:pt x="56" y="26"/>
                  </a:moveTo>
                  <a:cubicBezTo>
                    <a:pt x="41" y="4"/>
                    <a:pt x="8" y="0"/>
                    <a:pt x="8" y="0"/>
                  </a:cubicBezTo>
                  <a:cubicBezTo>
                    <a:pt x="8" y="0"/>
                    <a:pt x="0" y="32"/>
                    <a:pt x="15" y="54"/>
                  </a:cubicBezTo>
                  <a:cubicBezTo>
                    <a:pt x="30" y="76"/>
                    <a:pt x="62" y="79"/>
                    <a:pt x="62" y="79"/>
                  </a:cubicBezTo>
                  <a:cubicBezTo>
                    <a:pt x="62" y="79"/>
                    <a:pt x="71" y="48"/>
                    <a:pt x="56" y="26"/>
                  </a:cubicBezTo>
                  <a:moveTo>
                    <a:pt x="50" y="54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0" y="54"/>
                    <a:pt x="37" y="56"/>
                    <a:pt x="35" y="56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5" y="50"/>
                    <a:pt x="38" y="49"/>
                    <a:pt x="41" y="47"/>
                  </a:cubicBezTo>
                  <a:cubicBezTo>
                    <a:pt x="43" y="45"/>
                    <a:pt x="44" y="43"/>
                    <a:pt x="43" y="42"/>
                  </a:cubicBezTo>
                  <a:cubicBezTo>
                    <a:pt x="42" y="40"/>
                    <a:pt x="40" y="40"/>
                    <a:pt x="36" y="41"/>
                  </a:cubicBezTo>
                  <a:cubicBezTo>
                    <a:pt x="31" y="43"/>
                    <a:pt x="26" y="43"/>
                    <a:pt x="23" y="39"/>
                  </a:cubicBezTo>
                  <a:cubicBezTo>
                    <a:pt x="21" y="35"/>
                    <a:pt x="21" y="30"/>
                    <a:pt x="25" y="2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4" y="21"/>
                    <a:pt x="36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4" y="27"/>
                    <a:pt x="31" y="29"/>
                  </a:cubicBezTo>
                  <a:cubicBezTo>
                    <a:pt x="28" y="31"/>
                    <a:pt x="28" y="32"/>
                    <a:pt x="29" y="34"/>
                  </a:cubicBezTo>
                  <a:cubicBezTo>
                    <a:pt x="30" y="35"/>
                    <a:pt x="32" y="35"/>
                    <a:pt x="37" y="34"/>
                  </a:cubicBezTo>
                  <a:cubicBezTo>
                    <a:pt x="43" y="32"/>
                    <a:pt x="46" y="33"/>
                    <a:pt x="49" y="37"/>
                  </a:cubicBezTo>
                  <a:cubicBezTo>
                    <a:pt x="52" y="40"/>
                    <a:pt x="51" y="45"/>
                    <a:pt x="47" y="50"/>
                  </a:cubicBezTo>
                  <a:cubicBezTo>
                    <a:pt x="50" y="54"/>
                    <a:pt x="50" y="54"/>
                    <a:pt x="50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86"/>
            <p:cNvSpPr/>
            <p:nvPr/>
          </p:nvSpPr>
          <p:spPr bwMode="auto">
            <a:xfrm>
              <a:off x="4371976" y="2193926"/>
              <a:ext cx="95250" cy="90488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0" y="47"/>
                </a:cxn>
                <a:cxn ang="0">
                  <a:pos x="38" y="40"/>
                </a:cxn>
                <a:cxn ang="0">
                  <a:pos x="55" y="5"/>
                </a:cxn>
                <a:cxn ang="0">
                  <a:pos x="17" y="11"/>
                </a:cxn>
                <a:cxn ang="0">
                  <a:pos x="36" y="26"/>
                </a:cxn>
                <a:cxn ang="0">
                  <a:pos x="33" y="21"/>
                </a:cxn>
                <a:cxn ang="0">
                  <a:pos x="30" y="20"/>
                </a:cxn>
                <a:cxn ang="0">
                  <a:pos x="31" y="26"/>
                </a:cxn>
                <a:cxn ang="0">
                  <a:pos x="30" y="35"/>
                </a:cxn>
                <a:cxn ang="0">
                  <a:pos x="21" y="35"/>
                </a:cxn>
                <a:cxn ang="0">
                  <a:pos x="18" y="38"/>
                </a:cxn>
                <a:cxn ang="0">
                  <a:pos x="15" y="36"/>
                </a:cxn>
                <a:cxn ang="0">
                  <a:pos x="18" y="33"/>
                </a:cxn>
                <a:cxn ang="0">
                  <a:pos x="14" y="28"/>
                </a:cxn>
                <a:cxn ang="0">
                  <a:pos x="18" y="25"/>
                </a:cxn>
                <a:cxn ang="0">
                  <a:pos x="22" y="31"/>
                </a:cxn>
                <a:cxn ang="0">
                  <a:pos x="26" y="32"/>
                </a:cxn>
                <a:cxn ang="0">
                  <a:pos x="25" y="26"/>
                </a:cxn>
                <a:cxn ang="0">
                  <a:pos x="25" y="17"/>
                </a:cxn>
                <a:cxn ang="0">
                  <a:pos x="34" y="17"/>
                </a:cxn>
                <a:cxn ang="0">
                  <a:pos x="37" y="14"/>
                </a:cxn>
                <a:cxn ang="0">
                  <a:pos x="39" y="17"/>
                </a:cxn>
                <a:cxn ang="0">
                  <a:pos x="37" y="19"/>
                </a:cxn>
                <a:cxn ang="0">
                  <a:pos x="40" y="24"/>
                </a:cxn>
                <a:cxn ang="0">
                  <a:pos x="36" y="26"/>
                </a:cxn>
              </a:cxnLst>
              <a:rect l="0" t="0" r="r" b="b"/>
              <a:pathLst>
                <a:path w="55" h="52">
                  <a:moveTo>
                    <a:pt x="17" y="11"/>
                  </a:moveTo>
                  <a:cubicBezTo>
                    <a:pt x="2" y="23"/>
                    <a:pt x="0" y="47"/>
                    <a:pt x="0" y="47"/>
                  </a:cubicBezTo>
                  <a:cubicBezTo>
                    <a:pt x="0" y="47"/>
                    <a:pt x="23" y="52"/>
                    <a:pt x="38" y="40"/>
                  </a:cubicBezTo>
                  <a:cubicBezTo>
                    <a:pt x="54" y="28"/>
                    <a:pt x="55" y="5"/>
                    <a:pt x="55" y="5"/>
                  </a:cubicBezTo>
                  <a:cubicBezTo>
                    <a:pt x="55" y="5"/>
                    <a:pt x="32" y="0"/>
                    <a:pt x="17" y="11"/>
                  </a:cubicBezTo>
                  <a:moveTo>
                    <a:pt x="36" y="26"/>
                  </a:moveTo>
                  <a:cubicBezTo>
                    <a:pt x="36" y="25"/>
                    <a:pt x="35" y="23"/>
                    <a:pt x="33" y="21"/>
                  </a:cubicBezTo>
                  <a:cubicBezTo>
                    <a:pt x="32" y="20"/>
                    <a:pt x="30" y="20"/>
                    <a:pt x="30" y="20"/>
                  </a:cubicBezTo>
                  <a:cubicBezTo>
                    <a:pt x="29" y="21"/>
                    <a:pt x="29" y="23"/>
                    <a:pt x="31" y="26"/>
                  </a:cubicBezTo>
                  <a:cubicBezTo>
                    <a:pt x="33" y="30"/>
                    <a:pt x="32" y="33"/>
                    <a:pt x="30" y="35"/>
                  </a:cubicBezTo>
                  <a:cubicBezTo>
                    <a:pt x="28" y="38"/>
                    <a:pt x="24" y="38"/>
                    <a:pt x="21" y="3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1"/>
                    <a:pt x="15" y="29"/>
                    <a:pt x="14" y="2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7"/>
                    <a:pt x="20" y="29"/>
                    <a:pt x="22" y="31"/>
                  </a:cubicBezTo>
                  <a:cubicBezTo>
                    <a:pt x="23" y="32"/>
                    <a:pt x="25" y="33"/>
                    <a:pt x="26" y="32"/>
                  </a:cubicBezTo>
                  <a:cubicBezTo>
                    <a:pt x="27" y="31"/>
                    <a:pt x="26" y="29"/>
                    <a:pt x="25" y="26"/>
                  </a:cubicBezTo>
                  <a:cubicBezTo>
                    <a:pt x="23" y="23"/>
                    <a:pt x="23" y="20"/>
                    <a:pt x="25" y="17"/>
                  </a:cubicBezTo>
                  <a:cubicBezTo>
                    <a:pt x="27" y="15"/>
                    <a:pt x="31" y="14"/>
                    <a:pt x="34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9" y="21"/>
                    <a:pt x="40" y="22"/>
                    <a:pt x="40" y="24"/>
                  </a:cubicBezTo>
                  <a:cubicBezTo>
                    <a:pt x="36" y="26"/>
                    <a:pt x="36" y="26"/>
                    <a:pt x="36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87"/>
            <p:cNvSpPr/>
            <p:nvPr/>
          </p:nvSpPr>
          <p:spPr bwMode="auto">
            <a:xfrm>
              <a:off x="4132263" y="2324101"/>
              <a:ext cx="133350" cy="85725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0" y="33"/>
                </a:cxn>
                <a:cxn ang="0">
                  <a:pos x="43" y="44"/>
                </a:cxn>
                <a:cxn ang="0">
                  <a:pos x="77" y="16"/>
                </a:cxn>
                <a:cxn ang="0">
                  <a:pos x="34" y="5"/>
                </a:cxn>
                <a:cxn ang="0">
                  <a:pos x="52" y="30"/>
                </a:cxn>
                <a:cxn ang="0">
                  <a:pos x="47" y="31"/>
                </a:cxn>
                <a:cxn ang="0">
                  <a:pos x="46" y="23"/>
                </a:cxn>
                <a:cxn ang="0">
                  <a:pos x="42" y="20"/>
                </a:cxn>
                <a:cxn ang="0">
                  <a:pos x="40" y="26"/>
                </a:cxn>
                <a:cxn ang="0">
                  <a:pos x="35" y="36"/>
                </a:cxn>
                <a:cxn ang="0">
                  <a:pos x="25" y="32"/>
                </a:cxn>
                <a:cxn ang="0">
                  <a:pos x="21" y="33"/>
                </a:cxn>
                <a:cxn ang="0">
                  <a:pos x="19" y="29"/>
                </a:cxn>
                <a:cxn ang="0">
                  <a:pos x="23" y="28"/>
                </a:cxn>
                <a:cxn ang="0">
                  <a:pos x="22" y="21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32" y="30"/>
                </a:cxn>
                <a:cxn ang="0">
                  <a:pos x="34" y="24"/>
                </a:cxn>
                <a:cxn ang="0">
                  <a:pos x="39" y="14"/>
                </a:cxn>
                <a:cxn ang="0">
                  <a:pos x="50" y="18"/>
                </a:cxn>
                <a:cxn ang="0">
                  <a:pos x="54" y="17"/>
                </a:cxn>
                <a:cxn ang="0">
                  <a:pos x="56" y="21"/>
                </a:cxn>
                <a:cxn ang="0">
                  <a:pos x="52" y="22"/>
                </a:cxn>
                <a:cxn ang="0">
                  <a:pos x="52" y="30"/>
                </a:cxn>
              </a:cxnLst>
              <a:rect l="0" t="0" r="r" b="b"/>
              <a:pathLst>
                <a:path w="77" h="49">
                  <a:moveTo>
                    <a:pt x="34" y="5"/>
                  </a:moveTo>
                  <a:cubicBezTo>
                    <a:pt x="13" y="10"/>
                    <a:pt x="0" y="33"/>
                    <a:pt x="0" y="33"/>
                  </a:cubicBezTo>
                  <a:cubicBezTo>
                    <a:pt x="0" y="33"/>
                    <a:pt x="22" y="49"/>
                    <a:pt x="43" y="44"/>
                  </a:cubicBezTo>
                  <a:cubicBezTo>
                    <a:pt x="64" y="39"/>
                    <a:pt x="77" y="16"/>
                    <a:pt x="77" y="16"/>
                  </a:cubicBezTo>
                  <a:cubicBezTo>
                    <a:pt x="77" y="16"/>
                    <a:pt x="55" y="0"/>
                    <a:pt x="34" y="5"/>
                  </a:cubicBezTo>
                  <a:moveTo>
                    <a:pt x="52" y="30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7" y="29"/>
                    <a:pt x="47" y="26"/>
                    <a:pt x="46" y="23"/>
                  </a:cubicBezTo>
                  <a:cubicBezTo>
                    <a:pt x="45" y="21"/>
                    <a:pt x="44" y="19"/>
                    <a:pt x="42" y="20"/>
                  </a:cubicBezTo>
                  <a:cubicBezTo>
                    <a:pt x="41" y="21"/>
                    <a:pt x="40" y="22"/>
                    <a:pt x="40" y="26"/>
                  </a:cubicBezTo>
                  <a:cubicBezTo>
                    <a:pt x="40" y="31"/>
                    <a:pt x="39" y="35"/>
                    <a:pt x="35" y="36"/>
                  </a:cubicBezTo>
                  <a:cubicBezTo>
                    <a:pt x="31" y="38"/>
                    <a:pt x="28" y="36"/>
                    <a:pt x="25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5"/>
                    <a:pt x="22" y="23"/>
                    <a:pt x="22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2"/>
                    <a:pt x="27" y="24"/>
                    <a:pt x="28" y="27"/>
                  </a:cubicBezTo>
                  <a:cubicBezTo>
                    <a:pt x="29" y="30"/>
                    <a:pt x="31" y="30"/>
                    <a:pt x="32" y="30"/>
                  </a:cubicBezTo>
                  <a:cubicBezTo>
                    <a:pt x="33" y="29"/>
                    <a:pt x="34" y="28"/>
                    <a:pt x="34" y="24"/>
                  </a:cubicBezTo>
                  <a:cubicBezTo>
                    <a:pt x="34" y="18"/>
                    <a:pt x="35" y="15"/>
                    <a:pt x="39" y="14"/>
                  </a:cubicBezTo>
                  <a:cubicBezTo>
                    <a:pt x="43" y="12"/>
                    <a:pt x="47" y="14"/>
                    <a:pt x="50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5"/>
                    <a:pt x="53" y="28"/>
                    <a:pt x="52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Group 89"/>
          <p:cNvGrpSpPr/>
          <p:nvPr/>
        </p:nvGrpSpPr>
        <p:grpSpPr>
          <a:xfrm>
            <a:off x="7691120" y="1763161"/>
            <a:ext cx="1233377" cy="304800"/>
            <a:chOff x="5257800" y="1733550"/>
            <a:chExt cx="925033" cy="228600"/>
          </a:xfrm>
        </p:grpSpPr>
        <p:cxnSp>
          <p:nvCxnSpPr>
            <p:cNvPr id="64" name="Straight Connector 90"/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91"/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2"/>
          <p:cNvGrpSpPr/>
          <p:nvPr/>
        </p:nvGrpSpPr>
        <p:grpSpPr>
          <a:xfrm>
            <a:off x="7506969" y="4886123"/>
            <a:ext cx="1219200" cy="306917"/>
            <a:chOff x="5181600" y="3638550"/>
            <a:chExt cx="914400" cy="230188"/>
          </a:xfrm>
        </p:grpSpPr>
        <p:cxnSp>
          <p:nvCxnSpPr>
            <p:cNvPr id="62" name="Straight Connector 93"/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4"/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09"/>
          <p:cNvGrpSpPr/>
          <p:nvPr/>
        </p:nvGrpSpPr>
        <p:grpSpPr>
          <a:xfrm>
            <a:off x="2500725" y="1431695"/>
            <a:ext cx="1355861" cy="309955"/>
            <a:chOff x="3408325" y="2192425"/>
            <a:chExt cx="1355861" cy="309955"/>
          </a:xfrm>
        </p:grpSpPr>
        <p:cxnSp>
          <p:nvCxnSpPr>
            <p:cNvPr id="60" name="Straight Connector 97"/>
            <p:cNvCxnSpPr/>
            <p:nvPr/>
          </p:nvCxnSpPr>
          <p:spPr>
            <a:xfrm rot="5400000" flipH="1">
              <a:off x="4459386" y="2197580"/>
              <a:ext cx="304800" cy="3048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98"/>
            <p:cNvCxnSpPr/>
            <p:nvPr/>
          </p:nvCxnSpPr>
          <p:spPr>
            <a:xfrm flipH="1">
              <a:off x="3408325" y="2192425"/>
              <a:ext cx="1056544" cy="419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110"/>
          <p:cNvGrpSpPr/>
          <p:nvPr/>
        </p:nvGrpSpPr>
        <p:grpSpPr>
          <a:xfrm>
            <a:off x="2679795" y="5520859"/>
            <a:ext cx="1564545" cy="325768"/>
            <a:chOff x="3408325" y="4890939"/>
            <a:chExt cx="1564545" cy="325768"/>
          </a:xfrm>
        </p:grpSpPr>
        <p:cxnSp>
          <p:nvCxnSpPr>
            <p:cNvPr id="58" name="Straight Connector 101"/>
            <p:cNvCxnSpPr/>
            <p:nvPr/>
          </p:nvCxnSpPr>
          <p:spPr>
            <a:xfrm rot="10800000" flipV="1">
              <a:off x="4566470" y="4890939"/>
              <a:ext cx="406400" cy="3048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02"/>
            <p:cNvCxnSpPr/>
            <p:nvPr/>
          </p:nvCxnSpPr>
          <p:spPr>
            <a:xfrm flipH="1">
              <a:off x="3408325" y="5195740"/>
              <a:ext cx="1143968" cy="20967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76"/>
          <p:cNvSpPr txBox="1"/>
          <p:nvPr/>
        </p:nvSpPr>
        <p:spPr bwMode="auto">
          <a:xfrm>
            <a:off x="8349615" y="1318260"/>
            <a:ext cx="2676525" cy="309880"/>
          </a:xfrm>
          <a:prstGeom prst="rect">
            <a:avLst/>
          </a:prstGeom>
          <a:noFill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汉仪全唐诗简" panose="00020600040101010101" charset="-122"/>
              </a:rPr>
              <a:t>迎中节，教师节，庆国庆</a:t>
            </a:r>
          </a:p>
        </p:txBody>
      </p:sp>
      <p:sp>
        <p:nvSpPr>
          <p:cNvPr id="56" name="TextBox 106"/>
          <p:cNvSpPr txBox="1"/>
          <p:nvPr/>
        </p:nvSpPr>
        <p:spPr bwMode="auto">
          <a:xfrm>
            <a:off x="355013" y="1209998"/>
            <a:ext cx="3149012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ctr" latinLnBrk="0"/>
            <a:endParaRPr lang="zh-CN" altLang="en-US" sz="1800">
              <a:solidFill>
                <a:schemeClr val="accent1">
                  <a:lumMod val="100000"/>
                </a:schemeClr>
              </a:solidFill>
              <a:effectLst/>
              <a:latin typeface="Times New Roman" panose="02020603050405020304" charset="0"/>
              <a:ea typeface="汉仪全唐诗简" panose="00020600040101010101" charset="-122"/>
            </a:endParaRPr>
          </a:p>
        </p:txBody>
      </p:sp>
      <p:pic>
        <p:nvPicPr>
          <p:cNvPr id="16" name="图片 15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3" b="-2941"/>
          <a:stretch>
            <a:fillRect/>
          </a:stretch>
        </p:blipFill>
        <p:spPr>
          <a:xfrm rot="180000">
            <a:off x="6841490" y="4149090"/>
            <a:ext cx="2120265" cy="2113915"/>
          </a:xfrm>
          <a:prstGeom prst="ellipse">
            <a:avLst/>
          </a:prstGeom>
        </p:spPr>
      </p:pic>
      <p:pic>
        <p:nvPicPr>
          <p:cNvPr id="18" name="图片 17" descr="97ceeb2093573dc0499610fc101f76c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70" y="1763395"/>
            <a:ext cx="2160000" cy="2160000"/>
          </a:xfrm>
          <a:prstGeom prst="ellipse">
            <a:avLst/>
          </a:prstGeom>
        </p:spPr>
      </p:pic>
      <p:pic>
        <p:nvPicPr>
          <p:cNvPr id="2" name="图片 1" descr="3.8节发放活动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1589405"/>
            <a:ext cx="2211070" cy="2048510"/>
          </a:xfrm>
          <a:prstGeom prst="ellipse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1121410" y="1136650"/>
            <a:ext cx="1558290" cy="3790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b="1" dirty="0">
                <a:gradFill>
                  <a:gsLst>
                    <a:gs pos="0">
                      <a:srgbClr val="E7380D"/>
                    </a:gs>
                    <a:gs pos="100000">
                      <a:srgbClr val="B3050F"/>
                    </a:gs>
                  </a:gsLst>
                  <a:lin ang="3600000" scaled="0"/>
                </a:gradFill>
                <a:latin typeface="黑体" panose="02010609060101010101" charset="-122"/>
                <a:ea typeface="黑体" panose="02010609060101010101" charset="-122"/>
              </a:rPr>
              <a:t>女神节活动</a:t>
            </a: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70" y="1318260"/>
            <a:ext cx="2354580" cy="2014220"/>
          </a:xfrm>
          <a:prstGeom prst="ellipse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790950"/>
            <a:ext cx="2676525" cy="2157730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2850" y="5948680"/>
            <a:ext cx="1613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 dirty="0">
                <a:gradFill>
                  <a:gsLst>
                    <a:gs pos="0">
                      <a:srgbClr val="E7380D"/>
                    </a:gs>
                    <a:gs pos="100000">
                      <a:srgbClr val="B3050F"/>
                    </a:gs>
                  </a:gsLst>
                  <a:lin ang="3600000" scaled="0"/>
                </a:gradFill>
                <a:latin typeface="张海山锐线体2.0" panose="02000000000000000000" pitchFamily="2" charset="-122"/>
                <a:ea typeface="张海山锐线体2.0" panose="02000000000000000000" pitchFamily="2" charset="-122"/>
                <a:sym typeface="+mn-ea"/>
              </a:rPr>
              <a:t>清明节送青团</a:t>
            </a:r>
            <a:endParaRPr lang="zh-CN" altLang="en-US" b="1" dirty="0">
              <a:gradFill>
                <a:gsLst>
                  <a:gs pos="0">
                    <a:srgbClr val="E7380D"/>
                  </a:gs>
                  <a:gs pos="100000">
                    <a:srgbClr val="B3050F"/>
                  </a:gs>
                </a:gsLst>
                <a:lin ang="3600000" scaled="0"/>
              </a:gradFill>
              <a:latin typeface="张海山锐线体2.0" panose="02000000000000000000" pitchFamily="2" charset="-122"/>
              <a:ea typeface="张海山锐线体2.0" panose="02000000000000000000" pitchFamily="2" charset="-122"/>
              <a:sym typeface="+mn-ea"/>
            </a:endParaRPr>
          </a:p>
        </p:txBody>
      </p:sp>
      <p:pic>
        <p:nvPicPr>
          <p:cNvPr id="8" name="图片 7" descr="清明节活动1"/>
          <p:cNvPicPr/>
          <p:nvPr>
            <p:custDataLst>
              <p:tags r:id="rId5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5060" y="3652520"/>
            <a:ext cx="2203450" cy="2329815"/>
          </a:xfrm>
          <a:prstGeom prst="ellipse">
            <a:avLst/>
          </a:prstGeom>
        </p:spPr>
      </p:pic>
      <p:pic>
        <p:nvPicPr>
          <p:cNvPr id="12" name="图片 11" descr="微信图片_2023100110521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90" y="2372360"/>
            <a:ext cx="2552065" cy="1795145"/>
          </a:xfrm>
          <a:prstGeom prst="ellipse">
            <a:avLst/>
          </a:prstGeom>
        </p:spPr>
      </p:pic>
      <p:pic>
        <p:nvPicPr>
          <p:cNvPr id="21" name="图片 20" descr="微信图片_20231204144907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35" y="4229735"/>
            <a:ext cx="2382520" cy="2087245"/>
          </a:xfrm>
          <a:prstGeom prst="ellipse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254760" y="190500"/>
            <a:ext cx="264604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4400" b="1" dirty="0">
                <a:ln w="7689" cap="rnd" cmpd="dbl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FFB555"/>
                    </a:gs>
                    <a:gs pos="74000">
                      <a:srgbClr val="F5566C"/>
                    </a:gs>
                    <a:gs pos="47000">
                      <a:srgbClr val="FF8362"/>
                    </a:gs>
                  </a:gsLst>
                  <a:lin ang="5400000" scaled="0"/>
                </a:gradFill>
                <a:effectLst>
                  <a:outerShdw blurRad="1922" dist="76200" dir="2700000" algn="tl" rotWithShape="0">
                    <a:srgbClr val="FF6541">
                      <a:alpha val="40000"/>
                    </a:srgbClr>
                  </a:outerShdw>
                </a:effectLst>
                <a:latin typeface="汉仪铸字美心体简" panose="00020600040101010101" charset="-122"/>
                <a:ea typeface="汉仪铸字美心体简" panose="00020600040101010101" charset="-122"/>
                <a:sym typeface="+mn-ea"/>
              </a:rPr>
              <a:t>节日活动</a:t>
            </a:r>
            <a:endParaRPr lang="zh-CN" altLang="en-US" sz="4400" b="1" dirty="0">
              <a:ln w="7689" cap="rnd" cmpd="dbl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FFB555"/>
                  </a:gs>
                  <a:gs pos="74000">
                    <a:srgbClr val="F5566C"/>
                  </a:gs>
                  <a:gs pos="47000">
                    <a:srgbClr val="FF8362"/>
                  </a:gs>
                </a:gsLst>
                <a:lin ang="5400000" scaled="0"/>
              </a:gradFill>
              <a:effectLst>
                <a:outerShdw blurRad="1922" dist="76200" dir="2700000" algn="tl" rotWithShape="0">
                  <a:srgbClr val="FF6541">
                    <a:alpha val="40000"/>
                  </a:srgbClr>
                </a:outerShdw>
              </a:effectLst>
              <a:latin typeface="汉仪铸字美心体简" panose="00020600040101010101" charset="-122"/>
              <a:ea typeface="汉仪铸字美心体简" panose="00020600040101010101" charset="-122"/>
              <a:sym typeface="+mn-ea"/>
            </a:endParaRPr>
          </a:p>
        </p:txBody>
      </p:sp>
      <p:sp>
        <p:nvSpPr>
          <p:cNvPr id="23" name="TextBox 96"/>
          <p:cNvSpPr txBox="1"/>
          <p:nvPr>
            <p:custDataLst>
              <p:tags r:id="rId6"/>
            </p:custDataLst>
          </p:nvPr>
        </p:nvSpPr>
        <p:spPr bwMode="auto">
          <a:xfrm>
            <a:off x="3778885" y="666750"/>
            <a:ext cx="5086985" cy="459105"/>
          </a:xfrm>
          <a:prstGeom prst="rect">
            <a:avLst/>
          </a:prstGeom>
          <a:noFill/>
          <a:ln w="9525">
            <a:gradFill>
              <a:gsLst>
                <a:gs pos="100000">
                  <a:srgbClr val="E06A6D"/>
                </a:gs>
                <a:gs pos="0">
                  <a:srgbClr val="FDB0BA"/>
                </a:gs>
              </a:gsLst>
              <a:lin ang="5400000" scaled="1"/>
            </a:gradFill>
          </a:ln>
        </p:spPr>
        <p:txBody>
          <a:bodyPr wrap="square" lIns="360000" tIns="0" rIns="360000" bIns="0" anchor="ctr" anchorCtr="0"/>
          <a:lstStyle/>
          <a:p>
            <a:pPr algn="l" latinLnBrk="0">
              <a:lnSpc>
                <a:spcPct val="120000"/>
              </a:lnSpc>
            </a:pPr>
            <a:r>
              <a:rPr lang="zh-CN" altLang="en-US" sz="16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桃园食堂全年学生活动免费发放</a:t>
            </a:r>
            <a:r>
              <a:rPr lang="en-US" altLang="zh-CN" sz="16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167684</a:t>
            </a:r>
            <a:r>
              <a:rPr lang="zh-CN" altLang="en-US" sz="16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</a:t>
            </a:r>
          </a:p>
        </p:txBody>
      </p:sp>
      <p:pic>
        <p:nvPicPr>
          <p:cNvPr id="3" name="图片 2" descr="华餐logo黑体字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41910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 txBox="1"/>
          <p:nvPr>
            <p:custDataLst>
              <p:tags r:id="rId2"/>
            </p:custDataLst>
          </p:nvPr>
        </p:nvSpPr>
        <p:spPr>
          <a:xfrm>
            <a:off x="3722370" y="1718945"/>
            <a:ext cx="69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壹</a:t>
            </a:r>
          </a:p>
        </p:txBody>
      </p:sp>
      <p:sp>
        <p:nvSpPr>
          <p:cNvPr id="4" name="文本框"/>
          <p:cNvSpPr txBox="1"/>
          <p:nvPr>
            <p:custDataLst>
              <p:tags r:id="rId3"/>
            </p:custDataLst>
          </p:nvPr>
        </p:nvSpPr>
        <p:spPr>
          <a:xfrm>
            <a:off x="3846195" y="2811145"/>
            <a:ext cx="490220" cy="2398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主要工作</a:t>
            </a:r>
          </a:p>
        </p:txBody>
      </p:sp>
      <p:sp>
        <p:nvSpPr>
          <p:cNvPr id="182" name="文本框"/>
          <p:cNvSpPr txBox="1"/>
          <p:nvPr>
            <p:custDataLst>
              <p:tags r:id="rId4"/>
            </p:custDataLst>
          </p:nvPr>
        </p:nvSpPr>
        <p:spPr>
          <a:xfrm>
            <a:off x="4293870" y="2806700"/>
            <a:ext cx="551815" cy="3536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Arial" panose="020B0604020202020204" pitchFamily="34" charset="0"/>
              </a:rPr>
              <a:t>全年日常工作简介</a:t>
            </a:r>
          </a:p>
        </p:txBody>
      </p:sp>
      <p:sp>
        <p:nvSpPr>
          <p:cNvPr id="11" name="文本框"/>
          <p:cNvSpPr txBox="1"/>
          <p:nvPr>
            <p:custDataLst>
              <p:tags r:id="rId5"/>
            </p:custDataLst>
          </p:nvPr>
        </p:nvSpPr>
        <p:spPr>
          <a:xfrm>
            <a:off x="5197475" y="1718945"/>
            <a:ext cx="12192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贰</a:t>
            </a:r>
          </a:p>
        </p:txBody>
      </p:sp>
      <p:sp>
        <p:nvSpPr>
          <p:cNvPr id="14" name="文本框"/>
          <p:cNvSpPr txBox="1"/>
          <p:nvPr>
            <p:custDataLst>
              <p:tags r:id="rId6"/>
            </p:custDataLst>
          </p:nvPr>
        </p:nvSpPr>
        <p:spPr>
          <a:xfrm>
            <a:off x="5561965" y="2811145"/>
            <a:ext cx="490220" cy="2398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重点工作</a:t>
            </a:r>
          </a:p>
        </p:txBody>
      </p:sp>
      <p:sp>
        <p:nvSpPr>
          <p:cNvPr id="15" name="文本框"/>
          <p:cNvSpPr txBox="1"/>
          <p:nvPr>
            <p:custDataLst>
              <p:tags r:id="rId7"/>
            </p:custDataLst>
          </p:nvPr>
        </p:nvSpPr>
        <p:spPr>
          <a:xfrm>
            <a:off x="5941060" y="2811145"/>
            <a:ext cx="551815" cy="3536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Arial" panose="020B0604020202020204" pitchFamily="34" charset="0"/>
              </a:rPr>
              <a:t>全年重点工作小结</a:t>
            </a:r>
          </a:p>
        </p:txBody>
      </p:sp>
      <p:sp>
        <p:nvSpPr>
          <p:cNvPr id="21" name="文本框"/>
          <p:cNvSpPr txBox="1"/>
          <p:nvPr>
            <p:custDataLst>
              <p:tags r:id="rId8"/>
            </p:custDataLst>
          </p:nvPr>
        </p:nvSpPr>
        <p:spPr>
          <a:xfrm>
            <a:off x="6917690" y="1718945"/>
            <a:ext cx="8394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叁</a:t>
            </a:r>
          </a:p>
        </p:txBody>
      </p:sp>
      <p:sp>
        <p:nvSpPr>
          <p:cNvPr id="22" name="文本框"/>
          <p:cNvSpPr txBox="1"/>
          <p:nvPr>
            <p:custDataLst>
              <p:tags r:id="rId9"/>
            </p:custDataLst>
          </p:nvPr>
        </p:nvSpPr>
        <p:spPr>
          <a:xfrm>
            <a:off x="7092315" y="2811145"/>
            <a:ext cx="490220" cy="2398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工作创新</a:t>
            </a:r>
          </a:p>
        </p:txBody>
      </p:sp>
      <p:sp>
        <p:nvSpPr>
          <p:cNvPr id="23" name="文本框"/>
          <p:cNvSpPr txBox="1"/>
          <p:nvPr>
            <p:custDataLst>
              <p:tags r:id="rId10"/>
            </p:custDataLst>
          </p:nvPr>
        </p:nvSpPr>
        <p:spPr>
          <a:xfrm>
            <a:off x="7503795" y="2811145"/>
            <a:ext cx="551815" cy="3536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Arial" panose="020B0604020202020204" pitchFamily="34" charset="0"/>
              </a:rPr>
              <a:t>全年工作创新举措</a:t>
            </a:r>
          </a:p>
        </p:txBody>
      </p:sp>
      <p:sp>
        <p:nvSpPr>
          <p:cNvPr id="25" name="文本框"/>
          <p:cNvSpPr txBox="1"/>
          <p:nvPr>
            <p:custDataLst>
              <p:tags r:id="rId11"/>
            </p:custDataLst>
          </p:nvPr>
        </p:nvSpPr>
        <p:spPr>
          <a:xfrm>
            <a:off x="8630285" y="1718945"/>
            <a:ext cx="8235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肆</a:t>
            </a:r>
          </a:p>
        </p:txBody>
      </p:sp>
      <p:sp>
        <p:nvSpPr>
          <p:cNvPr id="26" name="文本框"/>
          <p:cNvSpPr txBox="1"/>
          <p:nvPr>
            <p:custDataLst>
              <p:tags r:id="rId12"/>
            </p:custDataLst>
          </p:nvPr>
        </p:nvSpPr>
        <p:spPr>
          <a:xfrm>
            <a:off x="8797290" y="2811145"/>
            <a:ext cx="490220" cy="23983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工作提升</a:t>
            </a:r>
          </a:p>
        </p:txBody>
      </p:sp>
      <p:sp>
        <p:nvSpPr>
          <p:cNvPr id="27" name="文本框"/>
          <p:cNvSpPr txBox="1"/>
          <p:nvPr>
            <p:custDataLst>
              <p:tags r:id="rId13"/>
            </p:custDataLst>
          </p:nvPr>
        </p:nvSpPr>
        <p:spPr>
          <a:xfrm>
            <a:off x="9175115" y="2806700"/>
            <a:ext cx="551815" cy="35363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Arial" panose="020B0604020202020204" pitchFamily="34" charset="0"/>
              </a:rPr>
              <a:t>工作不足之处及改进计划</a:t>
            </a:r>
          </a:p>
        </p:txBody>
      </p:sp>
      <p:sp>
        <p:nvSpPr>
          <p:cNvPr id="5" name="文本框"/>
          <p:cNvSpPr txBox="1"/>
          <p:nvPr>
            <p:custDataLst>
              <p:tags r:id="rId14"/>
            </p:custDataLst>
          </p:nvPr>
        </p:nvSpPr>
        <p:spPr>
          <a:xfrm>
            <a:off x="1877695" y="598170"/>
            <a:ext cx="1106170" cy="3910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总结概述</a:t>
            </a:r>
          </a:p>
        </p:txBody>
      </p:sp>
      <p:sp>
        <p:nvSpPr>
          <p:cNvPr id="8" name="菱形"/>
          <p:cNvSpPr/>
          <p:nvPr/>
        </p:nvSpPr>
        <p:spPr>
          <a:xfrm>
            <a:off x="3957320" y="2390775"/>
            <a:ext cx="267335" cy="290195"/>
          </a:xfrm>
          <a:prstGeom prst="diamond">
            <a:avLst/>
          </a:prstGeom>
          <a:solidFill>
            <a:srgbClr val="EA8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小隶书简" panose="02010600000101010101" charset="-128"/>
            </a:endParaRPr>
          </a:p>
        </p:txBody>
      </p:sp>
      <p:sp>
        <p:nvSpPr>
          <p:cNvPr id="9" name="菱形"/>
          <p:cNvSpPr/>
          <p:nvPr/>
        </p:nvSpPr>
        <p:spPr>
          <a:xfrm>
            <a:off x="5673725" y="2390775"/>
            <a:ext cx="267335" cy="290195"/>
          </a:xfrm>
          <a:prstGeom prst="diamond">
            <a:avLst/>
          </a:prstGeom>
          <a:solidFill>
            <a:srgbClr val="EA8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小隶书简" panose="02010600000101010101" charset="-128"/>
            </a:endParaRPr>
          </a:p>
        </p:txBody>
      </p:sp>
      <p:sp>
        <p:nvSpPr>
          <p:cNvPr id="12" name="菱形"/>
          <p:cNvSpPr/>
          <p:nvPr/>
        </p:nvSpPr>
        <p:spPr>
          <a:xfrm>
            <a:off x="7212330" y="2414905"/>
            <a:ext cx="267335" cy="290195"/>
          </a:xfrm>
          <a:prstGeom prst="diamond">
            <a:avLst/>
          </a:prstGeom>
          <a:solidFill>
            <a:srgbClr val="EA8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小隶书简" panose="02010600000101010101" charset="-128"/>
            </a:endParaRPr>
          </a:p>
        </p:txBody>
      </p:sp>
      <p:sp>
        <p:nvSpPr>
          <p:cNvPr id="13" name="菱形"/>
          <p:cNvSpPr/>
          <p:nvPr/>
        </p:nvSpPr>
        <p:spPr>
          <a:xfrm>
            <a:off x="8907780" y="2390775"/>
            <a:ext cx="267335" cy="290195"/>
          </a:xfrm>
          <a:prstGeom prst="diamond">
            <a:avLst/>
          </a:prstGeom>
          <a:solidFill>
            <a:srgbClr val="EA8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小隶书简" panose="02010600000101010101" charset="-128"/>
            </a:endParaRPr>
          </a:p>
        </p:txBody>
      </p:sp>
      <p:pic>
        <p:nvPicPr>
          <p:cNvPr id="16" name="图片" descr="51yuans4562u.com___123646446456789053195cc47e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5300" y="5569585"/>
            <a:ext cx="1536700" cy="961390"/>
          </a:xfrm>
          <a:prstGeom prst="rect">
            <a:avLst/>
          </a:prstGeom>
        </p:spPr>
      </p:pic>
      <p:pic>
        <p:nvPicPr>
          <p:cNvPr id="17" name="图片" descr="51yuansu.457855com___123646446053195cc47e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5415" y="4764405"/>
            <a:ext cx="768985" cy="2011045"/>
          </a:xfrm>
          <a:prstGeom prst="rect">
            <a:avLst/>
          </a:prstGeom>
        </p:spPr>
      </p:pic>
      <p:pic>
        <p:nvPicPr>
          <p:cNvPr id="2" name="图片 1" descr="华餐logo黑体字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453390"/>
            <a:ext cx="2160000" cy="5991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"/>
          <p:cNvSpPr/>
          <p:nvPr>
            <p:custDataLst>
              <p:tags r:id="rId1"/>
            </p:custDataLst>
          </p:nvPr>
        </p:nvSpPr>
        <p:spPr>
          <a:xfrm flipH="1">
            <a:off x="8581119" y="2025905"/>
            <a:ext cx="3499695" cy="89979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+mn-ea"/>
                <a:sym typeface="汉仪小隶书简" panose="02010600000101010101" charset="-128"/>
              </a:rPr>
              <a:t>智慧自选餐对设备系统升级改造，对菜品质量进行提升价格进行下调深受广大师生欢迎。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汉仪小隶书简" panose="02010600000101010101" charset="-128"/>
              <a:ea typeface="汉仪小隶书简" panose="02010600000101010101" charset="-128"/>
              <a:cs typeface="+mn-ea"/>
              <a:sym typeface="汉仪小隶书简" panose="02010600000101010101" charset="-128"/>
            </a:endParaRPr>
          </a:p>
        </p:txBody>
      </p:sp>
      <p:sp>
        <p:nvSpPr>
          <p:cNvPr id="25" name="矩形"/>
          <p:cNvSpPr/>
          <p:nvPr>
            <p:custDataLst>
              <p:tags r:id="rId2"/>
            </p:custDataLst>
          </p:nvPr>
        </p:nvSpPr>
        <p:spPr>
          <a:xfrm>
            <a:off x="8692730" y="1590519"/>
            <a:ext cx="3117556" cy="434975"/>
          </a:xfrm>
          <a:prstGeom prst="rect">
            <a:avLst/>
          </a:prstGeom>
        </p:spPr>
        <p:txBody>
          <a:bodyPr wrap="square" lIns="162524" tIns="81261" rIns="162524" bIns="81261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汉仪小隶书简" panose="02010600000101010101" charset="-128"/>
              </a:rPr>
              <a:t>智慧餐线升级改造</a:t>
            </a:r>
            <a:endParaRPr lang="en-US" altLang="zh-CN" sz="2135" dirty="0">
              <a:solidFill>
                <a:srgbClr val="000000">
                  <a:lumMod val="65000"/>
                  <a:lumOff val="35000"/>
                </a:srgbClr>
              </a:solidFill>
              <a:latin typeface="汉仪小隶书简" panose="02010600000101010101" charset="-128"/>
              <a:ea typeface="汉仪小隶书简" panose="02010600000101010101" charset="-128"/>
              <a:cs typeface="汉仪小隶书简" panose="02010600000101010101" charset="-128"/>
              <a:sym typeface="汉仪小隶书简" panose="02010600000101010101" charset="-128"/>
            </a:endParaRPr>
          </a:p>
        </p:txBody>
      </p:sp>
      <p:sp>
        <p:nvSpPr>
          <p:cNvPr id="26" name="矩形"/>
          <p:cNvSpPr/>
          <p:nvPr>
            <p:custDataLst>
              <p:tags r:id="rId3"/>
            </p:custDataLst>
          </p:nvPr>
        </p:nvSpPr>
        <p:spPr>
          <a:xfrm flipH="1">
            <a:off x="8705798" y="3523228"/>
            <a:ext cx="3499695" cy="89979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+mn-ea"/>
                <a:sym typeface="汉仪小隶书简" panose="02010600000101010101" charset="-128"/>
              </a:rPr>
              <a:t>引进智能食安管理系统，留样智能化管理，人员考勤晨检，健康证管理，</a:t>
            </a:r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+mn-ea"/>
                <a:sym typeface="汉仪小隶书简" panose="02010600000101010101" charset="-128"/>
              </a:rPr>
              <a:t>AI</a:t>
            </a: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+mn-ea"/>
                <a:sym typeface="汉仪小隶书简" panose="02010600000101010101" charset="-128"/>
              </a:rPr>
              <a:t>智能违规抓拍。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汉仪小隶书简" panose="02010600000101010101" charset="-128"/>
              <a:ea typeface="汉仪小隶书简" panose="02010600000101010101" charset="-128"/>
              <a:cs typeface="+mn-ea"/>
              <a:sym typeface="汉仪小隶书简" panose="02010600000101010101" charset="-128"/>
            </a:endParaRPr>
          </a:p>
        </p:txBody>
      </p:sp>
      <p:sp>
        <p:nvSpPr>
          <p:cNvPr id="27" name="矩形"/>
          <p:cNvSpPr/>
          <p:nvPr>
            <p:custDataLst>
              <p:tags r:id="rId4"/>
            </p:custDataLst>
          </p:nvPr>
        </p:nvSpPr>
        <p:spPr>
          <a:xfrm>
            <a:off x="8705649" y="3175473"/>
            <a:ext cx="3117556" cy="434975"/>
          </a:xfrm>
          <a:prstGeom prst="rect">
            <a:avLst/>
          </a:prstGeom>
        </p:spPr>
        <p:txBody>
          <a:bodyPr wrap="square" lIns="162524" tIns="81261" rIns="162524" bIns="81261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汉仪小隶书简" panose="02010600000101010101" charset="-128"/>
              </a:rPr>
              <a:t>餐厅后场智能化管理</a:t>
            </a:r>
          </a:p>
        </p:txBody>
      </p:sp>
      <p:sp>
        <p:nvSpPr>
          <p:cNvPr id="28" name="矩形"/>
          <p:cNvSpPr/>
          <p:nvPr>
            <p:custDataLst>
              <p:tags r:id="rId5"/>
            </p:custDataLst>
          </p:nvPr>
        </p:nvSpPr>
        <p:spPr>
          <a:xfrm flipH="1">
            <a:off x="8581277" y="5073907"/>
            <a:ext cx="3499695" cy="89979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+mn-ea"/>
                <a:sym typeface="汉仪小隶书简" panose="02010600000101010101" charset="-128"/>
              </a:rPr>
              <a:t>通过帐篷升级加固后，环境更整洁，安全，冬季保暖效果更好，给广大师生提供一个更好的用餐环境。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汉仪小隶书简" panose="02010600000101010101" charset="-128"/>
              <a:ea typeface="汉仪小隶书简" panose="02010600000101010101" charset="-128"/>
              <a:cs typeface="+mn-ea"/>
              <a:sym typeface="汉仪小隶书简" panose="02010600000101010101" charset="-128"/>
            </a:endParaRPr>
          </a:p>
        </p:txBody>
      </p:sp>
      <p:sp>
        <p:nvSpPr>
          <p:cNvPr id="29" name="矩形"/>
          <p:cNvSpPr/>
          <p:nvPr>
            <p:custDataLst>
              <p:tags r:id="rId6"/>
            </p:custDataLst>
          </p:nvPr>
        </p:nvSpPr>
        <p:spPr>
          <a:xfrm>
            <a:off x="8705588" y="4695036"/>
            <a:ext cx="3117556" cy="434975"/>
          </a:xfrm>
          <a:prstGeom prst="rect">
            <a:avLst/>
          </a:prstGeom>
        </p:spPr>
        <p:txBody>
          <a:bodyPr wrap="square" lIns="162524" tIns="81261" rIns="162524" bIns="81261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汉仪小隶书简" panose="02010600000101010101" charset="-128"/>
              </a:rPr>
              <a:t>烧烤设施升级</a:t>
            </a:r>
            <a:endParaRPr lang="en-US" altLang="zh-CN" sz="2135" dirty="0">
              <a:solidFill>
                <a:srgbClr val="000000">
                  <a:lumMod val="65000"/>
                  <a:lumOff val="35000"/>
                </a:srgbClr>
              </a:solidFill>
              <a:latin typeface="汉仪小隶书简" panose="02010600000101010101" charset="-128"/>
              <a:ea typeface="汉仪小隶书简" panose="02010600000101010101" charset="-128"/>
              <a:cs typeface="汉仪小隶书简" panose="02010600000101010101" charset="-128"/>
              <a:sym typeface="汉仪小隶书简" panose="02010600000101010101" charset="-128"/>
            </a:endParaRPr>
          </a:p>
        </p:txBody>
      </p:sp>
      <p:sp>
        <p:nvSpPr>
          <p:cNvPr id="30" name="矩形"/>
          <p:cNvSpPr/>
          <p:nvPr>
            <p:custDataLst>
              <p:tags r:id="rId7"/>
            </p:custDataLst>
          </p:nvPr>
        </p:nvSpPr>
        <p:spPr>
          <a:xfrm flipH="1">
            <a:off x="607695" y="4956810"/>
            <a:ext cx="3146425" cy="65341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+mn-ea"/>
                <a:sym typeface="汉仪小隶书简" panose="02010600000101010101" charset="-128"/>
              </a:rPr>
              <a:t>对部分风味档口进行品种引进丰富同学不同需求。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汉仪小隶书简" panose="02010600000101010101" charset="-128"/>
              <a:ea typeface="汉仪小隶书简" panose="02010600000101010101" charset="-128"/>
              <a:cs typeface="+mn-ea"/>
              <a:sym typeface="汉仪小隶书简" panose="02010600000101010101" charset="-128"/>
            </a:endParaRPr>
          </a:p>
        </p:txBody>
      </p:sp>
      <p:sp>
        <p:nvSpPr>
          <p:cNvPr id="32" name="矩形"/>
          <p:cNvSpPr/>
          <p:nvPr>
            <p:custDataLst>
              <p:tags r:id="rId8"/>
            </p:custDataLst>
          </p:nvPr>
        </p:nvSpPr>
        <p:spPr>
          <a:xfrm flipH="1">
            <a:off x="520700" y="3619500"/>
            <a:ext cx="2927350" cy="40703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+mn-ea"/>
                <a:sym typeface="汉仪小隶书简" panose="02010600000101010101" charset="-128"/>
              </a:rPr>
              <a:t>蜜雪冰城，低脂餐。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汉仪小隶书简" panose="02010600000101010101" charset="-128"/>
              <a:ea typeface="汉仪小隶书简" panose="02010600000101010101" charset="-128"/>
              <a:cs typeface="+mn-ea"/>
              <a:sym typeface="汉仪小隶书简" panose="02010600000101010101" charset="-128"/>
            </a:endParaRPr>
          </a:p>
        </p:txBody>
      </p:sp>
      <p:sp>
        <p:nvSpPr>
          <p:cNvPr id="33" name="矩形"/>
          <p:cNvSpPr/>
          <p:nvPr>
            <p:custDataLst>
              <p:tags r:id="rId9"/>
            </p:custDataLst>
          </p:nvPr>
        </p:nvSpPr>
        <p:spPr>
          <a:xfrm>
            <a:off x="607740" y="3199361"/>
            <a:ext cx="2253459" cy="434975"/>
          </a:xfrm>
          <a:prstGeom prst="rect">
            <a:avLst/>
          </a:prstGeom>
        </p:spPr>
        <p:txBody>
          <a:bodyPr wrap="square" lIns="162524" tIns="81261" rIns="162524" bIns="81261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汉仪小隶书简" panose="02010600000101010101" charset="-128"/>
              </a:rPr>
              <a:t>引进加盟品牌</a:t>
            </a:r>
          </a:p>
        </p:txBody>
      </p:sp>
      <p:sp>
        <p:nvSpPr>
          <p:cNvPr id="34" name="矩形"/>
          <p:cNvSpPr/>
          <p:nvPr>
            <p:custDataLst>
              <p:tags r:id="rId10"/>
            </p:custDataLst>
          </p:nvPr>
        </p:nvSpPr>
        <p:spPr>
          <a:xfrm flipH="1">
            <a:off x="528955" y="2351405"/>
            <a:ext cx="3321050" cy="653415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加强对基本大伙菜肴品种监管，保证每周</a:t>
            </a:r>
            <a:r>
              <a:rPr lang="en-US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30%</a:t>
            </a: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新品菜肴供应</a:t>
            </a:r>
          </a:p>
        </p:txBody>
      </p:sp>
      <p:sp>
        <p:nvSpPr>
          <p:cNvPr id="35" name="矩形"/>
          <p:cNvSpPr/>
          <p:nvPr>
            <p:custDataLst>
              <p:tags r:id="rId11"/>
            </p:custDataLst>
          </p:nvPr>
        </p:nvSpPr>
        <p:spPr>
          <a:xfrm>
            <a:off x="529088" y="1786099"/>
            <a:ext cx="2253459" cy="434975"/>
          </a:xfrm>
          <a:prstGeom prst="rect">
            <a:avLst/>
          </a:prstGeom>
        </p:spPr>
        <p:txBody>
          <a:bodyPr wrap="square" lIns="162524" tIns="81261" rIns="162524" bIns="81261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汉仪小隶书简" panose="02010600000101010101" charset="-128"/>
              </a:rPr>
              <a:t>基本大伙改进</a:t>
            </a:r>
          </a:p>
        </p:txBody>
      </p:sp>
      <p:pic>
        <p:nvPicPr>
          <p:cNvPr id="7" name="图片" descr="形状 166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14935"/>
            <a:ext cx="777875" cy="765810"/>
          </a:xfrm>
          <a:prstGeom prst="rect">
            <a:avLst/>
          </a:prstGeom>
        </p:spPr>
      </p:pic>
      <p:sp>
        <p:nvSpPr>
          <p:cNvPr id="9" name="菱形"/>
          <p:cNvSpPr/>
          <p:nvPr>
            <p:custDataLst>
              <p:tags r:id="rId13"/>
            </p:custDataLst>
          </p:nvPr>
        </p:nvSpPr>
        <p:spPr>
          <a:xfrm>
            <a:off x="2044700" y="114935"/>
            <a:ext cx="1403350" cy="1473835"/>
          </a:xfrm>
          <a:prstGeom prst="diamond">
            <a:avLst/>
          </a:prstGeom>
          <a:solidFill>
            <a:srgbClr val="EA8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82340" y="580390"/>
            <a:ext cx="2266315" cy="55245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l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工作创新</a:t>
            </a:r>
          </a:p>
        </p:txBody>
      </p:sp>
      <p:sp>
        <p:nvSpPr>
          <p:cNvPr id="11" name="矩形"/>
          <p:cNvSpPr/>
          <p:nvPr>
            <p:custDataLst>
              <p:tags r:id="rId14"/>
            </p:custDataLst>
          </p:nvPr>
        </p:nvSpPr>
        <p:spPr>
          <a:xfrm>
            <a:off x="520438" y="4406746"/>
            <a:ext cx="3117556" cy="434975"/>
          </a:xfrm>
          <a:prstGeom prst="rect">
            <a:avLst/>
          </a:prstGeom>
        </p:spPr>
        <p:txBody>
          <a:bodyPr wrap="square" lIns="162524" tIns="81261" rIns="162524" bIns="81261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5" dirty="0">
                <a:solidFill>
                  <a:srgbClr val="000000">
                    <a:lumMod val="65000"/>
                    <a:lumOff val="3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汉仪小隶书简" panose="02010600000101010101" charset="-128"/>
              </a:rPr>
              <a:t>供应品种丰富</a:t>
            </a:r>
          </a:p>
        </p:txBody>
      </p:sp>
      <p:pic>
        <p:nvPicPr>
          <p:cNvPr id="13" name="图片 12" descr="02228549baa3577758170f5e57bfed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6670" y="1588770"/>
            <a:ext cx="1975485" cy="1586865"/>
          </a:xfrm>
          <a:prstGeom prst="round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1588770"/>
            <a:ext cx="2024380" cy="1522095"/>
          </a:xfrm>
          <a:prstGeom prst="roundRect">
            <a:avLst/>
          </a:prstGeom>
        </p:spPr>
      </p:pic>
      <p:pic>
        <p:nvPicPr>
          <p:cNvPr id="16" name="图片 15" descr="微信图片_20231204144906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9370" y="4565015"/>
            <a:ext cx="2096770" cy="1610360"/>
          </a:xfrm>
          <a:prstGeom prst="roundRect">
            <a:avLst/>
          </a:prstGeom>
        </p:spPr>
      </p:pic>
      <p:pic>
        <p:nvPicPr>
          <p:cNvPr id="17" name="图片 16" descr="微信图片_2023101818213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6670" y="3175635"/>
            <a:ext cx="2011680" cy="1571625"/>
          </a:xfrm>
          <a:prstGeom prst="round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6515" y="3076575"/>
            <a:ext cx="2091690" cy="1487805"/>
          </a:xfrm>
          <a:prstGeom prst="roundRect">
            <a:avLst/>
          </a:prstGeom>
        </p:spPr>
      </p:pic>
      <p:pic>
        <p:nvPicPr>
          <p:cNvPr id="21" name="图片 20" descr="微信图片_2023120519533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6670" y="4747260"/>
            <a:ext cx="2011045" cy="1428115"/>
          </a:xfrm>
          <a:prstGeom prst="roundRect">
            <a:avLst/>
          </a:prstGeom>
        </p:spPr>
      </p:pic>
      <p:pic>
        <p:nvPicPr>
          <p:cNvPr id="3" name="图片 2" descr="华餐logo黑体字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41910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"/>
          <p:cNvSpPr/>
          <p:nvPr userDrawn="1"/>
        </p:nvSpPr>
        <p:spPr bwMode="auto">
          <a:xfrm rot="10800000">
            <a:off x="145415" y="5828665"/>
            <a:ext cx="6566535" cy="889635"/>
          </a:xfrm>
          <a:custGeom>
            <a:avLst/>
            <a:gdLst>
              <a:gd name="connsiteX0" fmla="*/ 14821 w 2580186"/>
              <a:gd name="connsiteY0" fmla="*/ 0 h 941856"/>
              <a:gd name="connsiteX1" fmla="*/ 2175344 w 2580186"/>
              <a:gd name="connsiteY1" fmla="*/ 0 h 941856"/>
              <a:gd name="connsiteX2" fmla="*/ 2580186 w 2580186"/>
              <a:gd name="connsiteY2" fmla="*/ 0 h 941856"/>
              <a:gd name="connsiteX3" fmla="*/ 2580186 w 2580186"/>
              <a:gd name="connsiteY3" fmla="*/ 281811 h 941856"/>
              <a:gd name="connsiteX4" fmla="*/ 2556951 w 2580186"/>
              <a:gd name="connsiteY4" fmla="*/ 312412 h 941856"/>
              <a:gd name="connsiteX5" fmla="*/ 2481851 w 2580186"/>
              <a:gd name="connsiteY5" fmla="*/ 372995 h 941856"/>
              <a:gd name="connsiteX6" fmla="*/ 2126162 w 2580186"/>
              <a:gd name="connsiteY6" fmla="*/ 451278 h 941856"/>
              <a:gd name="connsiteX7" fmla="*/ 1752231 w 2580186"/>
              <a:gd name="connsiteY7" fmla="*/ 437464 h 941856"/>
              <a:gd name="connsiteX8" fmla="*/ 1205015 w 2580186"/>
              <a:gd name="connsiteY8" fmla="*/ 621659 h 941856"/>
              <a:gd name="connsiteX9" fmla="*/ 785483 w 2580186"/>
              <a:gd name="connsiteY9" fmla="*/ 907161 h 941856"/>
              <a:gd name="connsiteX10" fmla="*/ 156185 w 2580186"/>
              <a:gd name="connsiteY10" fmla="*/ 736781 h 941856"/>
              <a:gd name="connsiteX11" fmla="*/ 5701 w 2580186"/>
              <a:gd name="connsiteY11" fmla="*/ 317737 h 941856"/>
              <a:gd name="connsiteX12" fmla="*/ 14821 w 2580186"/>
              <a:gd name="connsiteY12" fmla="*/ 0 h 9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186" h="941856">
                <a:moveTo>
                  <a:pt x="14821" y="0"/>
                </a:moveTo>
                <a:cubicBezTo>
                  <a:pt x="14821" y="0"/>
                  <a:pt x="14821" y="0"/>
                  <a:pt x="2175344" y="0"/>
                </a:cubicBezTo>
                <a:lnTo>
                  <a:pt x="2580186" y="0"/>
                </a:lnTo>
                <a:lnTo>
                  <a:pt x="2580186" y="281811"/>
                </a:lnTo>
                <a:lnTo>
                  <a:pt x="2556951" y="312412"/>
                </a:lnTo>
                <a:cubicBezTo>
                  <a:pt x="2534578" y="335293"/>
                  <a:pt x="2509212" y="355727"/>
                  <a:pt x="2481851" y="372995"/>
                </a:cubicBezTo>
                <a:cubicBezTo>
                  <a:pt x="2376969" y="437464"/>
                  <a:pt x="2249285" y="451278"/>
                  <a:pt x="2126162" y="451278"/>
                </a:cubicBezTo>
                <a:cubicBezTo>
                  <a:pt x="2003038" y="451278"/>
                  <a:pt x="1879914" y="432859"/>
                  <a:pt x="1752231" y="437464"/>
                </a:cubicBezTo>
                <a:cubicBezTo>
                  <a:pt x="1560705" y="446673"/>
                  <a:pt x="1364620" y="511142"/>
                  <a:pt x="1205015" y="621659"/>
                </a:cubicBezTo>
                <a:cubicBezTo>
                  <a:pt x="1063651" y="713756"/>
                  <a:pt x="945088" y="847298"/>
                  <a:pt x="785483" y="907161"/>
                </a:cubicBezTo>
                <a:cubicBezTo>
                  <a:pt x="566597" y="990049"/>
                  <a:pt x="302109" y="920976"/>
                  <a:pt x="156185" y="736781"/>
                </a:cubicBezTo>
                <a:cubicBezTo>
                  <a:pt x="60422" y="621659"/>
                  <a:pt x="19381" y="469698"/>
                  <a:pt x="5701" y="317737"/>
                </a:cubicBezTo>
                <a:cubicBezTo>
                  <a:pt x="1141" y="234849"/>
                  <a:pt x="-7980" y="105912"/>
                  <a:pt x="14821" y="0"/>
                </a:cubicBezTo>
                <a:close/>
              </a:path>
            </a:pathLst>
          </a:custGeom>
          <a:solidFill>
            <a:srgbClr val="EA888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cs typeface="汉仪小隶书简" panose="02010600000101010101" charset="-128"/>
            </a:endParaRPr>
          </a:p>
        </p:txBody>
      </p:sp>
      <p:pic>
        <p:nvPicPr>
          <p:cNvPr id="7" name="图片" descr="形状 166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" y="496570"/>
            <a:ext cx="1443990" cy="1421130"/>
          </a:xfrm>
          <a:prstGeom prst="rect">
            <a:avLst/>
          </a:prstGeom>
        </p:spPr>
      </p:pic>
      <p:pic>
        <p:nvPicPr>
          <p:cNvPr id="8" name="图片" descr="51yuansu.457855com___123646446053195cc47e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5415" y="2781300"/>
            <a:ext cx="2040255" cy="3994150"/>
          </a:xfrm>
          <a:prstGeom prst="rect">
            <a:avLst/>
          </a:prstGeom>
        </p:spPr>
      </p:pic>
      <p:pic>
        <p:nvPicPr>
          <p:cNvPr id="10" name="图片" descr="51yuans4562u.com___123646446456789053195cc47e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3255" y="3477895"/>
            <a:ext cx="1536700" cy="961390"/>
          </a:xfrm>
          <a:prstGeom prst="rect">
            <a:avLst/>
          </a:prstGeom>
        </p:spPr>
      </p:pic>
      <p:sp>
        <p:nvSpPr>
          <p:cNvPr id="36" name="文本框"/>
          <p:cNvSpPr txBox="1"/>
          <p:nvPr>
            <p:custDataLst>
              <p:tags r:id="rId2"/>
            </p:custDataLst>
          </p:nvPr>
        </p:nvSpPr>
        <p:spPr>
          <a:xfrm>
            <a:off x="3077845" y="2044700"/>
            <a:ext cx="593090" cy="31705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665">
                <a:solidFill>
                  <a:schemeClr val="tx1">
                    <a:lumMod val="85000"/>
                    <a:lumOff val="15000"/>
                  </a:scheme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</a:rPr>
              <a:t>工作不足及改进</a:t>
            </a:r>
          </a:p>
        </p:txBody>
      </p:sp>
      <p:pic>
        <p:nvPicPr>
          <p:cNvPr id="3" name="图片" descr="51yuansu.com___123646446456789053195cc47e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050155"/>
            <a:ext cx="7327900" cy="1668145"/>
          </a:xfrm>
          <a:prstGeom prst="rect">
            <a:avLst/>
          </a:prstGeom>
        </p:spPr>
      </p:pic>
      <p:sp>
        <p:nvSpPr>
          <p:cNvPr id="9" name="菱形"/>
          <p:cNvSpPr/>
          <p:nvPr/>
        </p:nvSpPr>
        <p:spPr>
          <a:xfrm>
            <a:off x="1674495" y="1751965"/>
            <a:ext cx="1403350" cy="1473835"/>
          </a:xfrm>
          <a:prstGeom prst="diamond">
            <a:avLst/>
          </a:prstGeom>
          <a:solidFill>
            <a:srgbClr val="EA8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肆</a:t>
            </a:r>
          </a:p>
        </p:txBody>
      </p:sp>
      <p:sp>
        <p:nvSpPr>
          <p:cNvPr id="11" name="文本框"/>
          <p:cNvSpPr txBox="1"/>
          <p:nvPr>
            <p:custDataLst>
              <p:tags r:id="rId3"/>
            </p:custDataLst>
          </p:nvPr>
        </p:nvSpPr>
        <p:spPr>
          <a:xfrm>
            <a:off x="7529195" y="2284095"/>
            <a:ext cx="741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+mn-ea"/>
              </a:rPr>
              <a:t>肆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9705" y="1350010"/>
            <a:ext cx="1097915" cy="1089025"/>
          </a:xfrm>
          <a:prstGeom prst="ellipse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340" y="2604770"/>
            <a:ext cx="1097280" cy="1153160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85" y="3923665"/>
            <a:ext cx="1468755" cy="1262380"/>
          </a:xfrm>
          <a:prstGeom prst="rect">
            <a:avLst/>
          </a:prstGeom>
        </p:spPr>
      </p:pic>
      <p:sp>
        <p:nvSpPr>
          <p:cNvPr id="21" name="文本框"/>
          <p:cNvSpPr txBox="1"/>
          <p:nvPr>
            <p:custDataLst>
              <p:tags r:id="rId6"/>
            </p:custDataLst>
          </p:nvPr>
        </p:nvSpPr>
        <p:spPr>
          <a:xfrm flipH="1">
            <a:off x="5161915" y="1590675"/>
            <a:ext cx="2917825" cy="60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 anchor="ctr" anchorCtr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小隶书简" panose="02010600000101010101" charset="-128"/>
                <a:sym typeface="+mn-ea"/>
              </a:rPr>
              <a:t>菜肴质量</a:t>
            </a:r>
          </a:p>
        </p:txBody>
      </p:sp>
      <p:sp>
        <p:nvSpPr>
          <p:cNvPr id="5" name="文本框"/>
          <p:cNvSpPr txBox="1"/>
          <p:nvPr>
            <p:custDataLst>
              <p:tags r:id="rId7"/>
            </p:custDataLst>
          </p:nvPr>
        </p:nvSpPr>
        <p:spPr>
          <a:xfrm flipH="1">
            <a:off x="5161915" y="2974975"/>
            <a:ext cx="3108960" cy="69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 anchor="ctr" anchorCtr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小隶书简" panose="02010600000101010101" charset="-128"/>
                <a:sym typeface="+mn-ea"/>
              </a:rPr>
              <a:t>服务质量</a:t>
            </a:r>
          </a:p>
        </p:txBody>
      </p:sp>
      <p:sp>
        <p:nvSpPr>
          <p:cNvPr id="6" name="文本框"/>
          <p:cNvSpPr txBox="1"/>
          <p:nvPr>
            <p:custDataLst>
              <p:tags r:id="rId8"/>
            </p:custDataLst>
          </p:nvPr>
        </p:nvSpPr>
        <p:spPr>
          <a:xfrm flipH="1">
            <a:off x="5087620" y="4304665"/>
            <a:ext cx="3183255" cy="69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fontAlgn="ctr"/>
            <a:r>
              <a:rPr lang="zh-CN" altLang="en-US" sz="2800" dirty="0">
                <a:solidFill>
                  <a:schemeClr val="tx1"/>
                </a:solidFill>
                <a:latin typeface="Times New Roman" panose="02020603050405020304" charset="0"/>
                <a:ea typeface="汉仪大宋简" panose="02010600000101010101" charset="-122"/>
                <a:cs typeface="汉仪小隶书简" panose="02010600000101010101" charset="-128"/>
                <a:sym typeface="+mn-ea"/>
              </a:rPr>
              <a:t>食品卫生</a:t>
            </a:r>
          </a:p>
        </p:txBody>
      </p:sp>
      <p:pic>
        <p:nvPicPr>
          <p:cNvPr id="13" name="图片 12" descr="华餐logo黑体字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419100"/>
            <a:ext cx="2160000" cy="5991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"/>
          <p:cNvSpPr txBox="1"/>
          <p:nvPr>
            <p:custDataLst>
              <p:tags r:id="rId1"/>
            </p:custDataLst>
          </p:nvPr>
        </p:nvSpPr>
        <p:spPr>
          <a:xfrm>
            <a:off x="1810200" y="4718324"/>
            <a:ext cx="2241974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b="0" dirty="0"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改进方案</a:t>
            </a:r>
          </a:p>
        </p:txBody>
      </p:sp>
      <p:sp>
        <p:nvSpPr>
          <p:cNvPr id="15" name="文本框"/>
          <p:cNvSpPr txBox="1"/>
          <p:nvPr>
            <p:custDataLst>
              <p:tags r:id="rId2"/>
            </p:custDataLst>
          </p:nvPr>
        </p:nvSpPr>
        <p:spPr>
          <a:xfrm>
            <a:off x="5226039" y="4749439"/>
            <a:ext cx="2241974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b="0" dirty="0"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改进方案</a:t>
            </a:r>
            <a:endParaRPr lang="zh-CN" altLang="en-US" dirty="0">
              <a:latin typeface="汉仪小隶书简" panose="02010600000101010101" charset="-128"/>
              <a:ea typeface="汉仪小隶书简" panose="02010600000101010101" charset="-128"/>
              <a:cs typeface="汉仪小隶书简" panose="02010600000101010101" charset="-128"/>
            </a:endParaRPr>
          </a:p>
        </p:txBody>
      </p:sp>
      <p:sp>
        <p:nvSpPr>
          <p:cNvPr id="16" name="文本框"/>
          <p:cNvSpPr txBox="1"/>
          <p:nvPr>
            <p:custDataLst>
              <p:tags r:id="rId3"/>
            </p:custDataLst>
          </p:nvPr>
        </p:nvSpPr>
        <p:spPr>
          <a:xfrm>
            <a:off x="8069742" y="4749439"/>
            <a:ext cx="2241974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b="0" dirty="0"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改进方案</a:t>
            </a:r>
            <a:endParaRPr lang="zh-CN" altLang="en-US" dirty="0">
              <a:latin typeface="汉仪小隶书简" panose="02010600000101010101" charset="-128"/>
              <a:ea typeface="汉仪小隶书简" panose="02010600000101010101" charset="-128"/>
              <a:cs typeface="汉仪小隶书简" panose="02010600000101010101" charset="-128"/>
            </a:endParaRPr>
          </a:p>
        </p:txBody>
      </p:sp>
      <p:sp>
        <p:nvSpPr>
          <p:cNvPr id="18" name="矩形"/>
          <p:cNvSpPr/>
          <p:nvPr>
            <p:custDataLst>
              <p:tags r:id="rId4"/>
            </p:custDataLst>
          </p:nvPr>
        </p:nvSpPr>
        <p:spPr>
          <a:xfrm>
            <a:off x="1123315" y="5118735"/>
            <a:ext cx="3696335" cy="13188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加强厨师长和厨师的业务培训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更换部分厨师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增加研发团队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学习其它优秀食堂的菜单制作</a:t>
            </a:r>
            <a:r>
              <a:rPr lang="en-US" altLang="zh-CN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,</a:t>
            </a:r>
            <a:r>
              <a:rPr lang="zh-CN" altLang="en-US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根椐季节性特点提前做好菜品出新计划，推出更多符合师生口味的新菜品</a:t>
            </a:r>
            <a:endParaRPr lang="zh-CN" altLang="en-US" sz="1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4000"/>
              </a:lnSpc>
            </a:pPr>
            <a:endParaRPr lang="zh-CN" altLang="en-US" sz="1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矩形"/>
          <p:cNvSpPr/>
          <p:nvPr>
            <p:custDataLst>
              <p:tags r:id="rId5"/>
            </p:custDataLst>
          </p:nvPr>
        </p:nvSpPr>
        <p:spPr>
          <a:xfrm>
            <a:off x="5138420" y="5118735"/>
            <a:ext cx="2484120" cy="108585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加强服务人员的操作称量培训,不定期进行组织员工现场称量练习,熟悉菜量标准.</a:t>
            </a:r>
            <a:endParaRPr lang="en-US" altLang="zh-CN" sz="1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4000"/>
              </a:lnSpc>
            </a:pPr>
            <a:endParaRPr lang="en-US" altLang="zh-CN" sz="1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矩形"/>
          <p:cNvSpPr/>
          <p:nvPr>
            <p:custDataLst>
              <p:tags r:id="rId6"/>
            </p:custDataLst>
          </p:nvPr>
        </p:nvSpPr>
        <p:spPr>
          <a:xfrm>
            <a:off x="8069580" y="5149850"/>
            <a:ext cx="2676525" cy="11245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增加口售卖人员佩戴头网，督促检查员工勤洗头，</a:t>
            </a: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安装口水罩，半成品加封加盖储存</a:t>
            </a:r>
          </a:p>
        </p:txBody>
      </p:sp>
      <p:sp>
        <p:nvSpPr>
          <p:cNvPr id="13" name="文本框"/>
          <p:cNvSpPr txBox="1"/>
          <p:nvPr>
            <p:custDataLst>
              <p:tags r:id="rId7"/>
            </p:custDataLst>
          </p:nvPr>
        </p:nvSpPr>
        <p:spPr>
          <a:xfrm flipH="1">
            <a:off x="8068945" y="1999615"/>
            <a:ext cx="224218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食品卫生</a:t>
            </a:r>
          </a:p>
        </p:txBody>
      </p:sp>
      <p:sp>
        <p:nvSpPr>
          <p:cNvPr id="14" name="文本框"/>
          <p:cNvSpPr txBox="1"/>
          <p:nvPr>
            <p:custDataLst>
              <p:tags r:id="rId8"/>
            </p:custDataLst>
          </p:nvPr>
        </p:nvSpPr>
        <p:spPr>
          <a:xfrm flipH="1">
            <a:off x="5226050" y="1945005"/>
            <a:ext cx="224218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服务质量</a:t>
            </a:r>
          </a:p>
        </p:txBody>
      </p:sp>
      <p:sp>
        <p:nvSpPr>
          <p:cNvPr id="21" name="文本框"/>
          <p:cNvSpPr txBox="1"/>
          <p:nvPr>
            <p:custDataLst>
              <p:tags r:id="rId9"/>
            </p:custDataLst>
          </p:nvPr>
        </p:nvSpPr>
        <p:spPr>
          <a:xfrm flipH="1">
            <a:off x="1810385" y="1883410"/>
            <a:ext cx="224218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 kumimoji="0" b="1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+mn-ea"/>
              </a:rPr>
              <a:t>菜肴质量</a:t>
            </a:r>
          </a:p>
        </p:txBody>
      </p:sp>
      <p:sp>
        <p:nvSpPr>
          <p:cNvPr id="23" name="矩形"/>
          <p:cNvSpPr/>
          <p:nvPr>
            <p:custDataLst>
              <p:tags r:id="rId10"/>
            </p:custDataLst>
          </p:nvPr>
        </p:nvSpPr>
        <p:spPr>
          <a:xfrm flipH="1">
            <a:off x="8068945" y="2562860"/>
            <a:ext cx="2677160" cy="3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餐厅冬季头发异物投诉较多</a:t>
            </a:r>
          </a:p>
        </p:txBody>
      </p:sp>
      <p:sp>
        <p:nvSpPr>
          <p:cNvPr id="25" name="矩形"/>
          <p:cNvSpPr/>
          <p:nvPr>
            <p:custDataLst>
              <p:tags r:id="rId11"/>
            </p:custDataLst>
          </p:nvPr>
        </p:nvSpPr>
        <p:spPr>
          <a:xfrm flipH="1">
            <a:off x="5138420" y="2562860"/>
            <a:ext cx="24841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服务人员打餐量不稳定</a:t>
            </a:r>
            <a:r>
              <a:rPr lang="en-US" altLang="zh-CN" sz="16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r>
              <a:rPr lang="zh-CN" altLang="en-US" sz="16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服务速度慢</a:t>
            </a:r>
            <a:endParaRPr lang="zh-CN" altLang="en-US" sz="16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8" name="矩形"/>
          <p:cNvSpPr/>
          <p:nvPr>
            <p:custDataLst>
              <p:tags r:id="rId12"/>
            </p:custDataLst>
          </p:nvPr>
        </p:nvSpPr>
        <p:spPr>
          <a:xfrm flipH="1">
            <a:off x="1302385" y="2416810"/>
            <a:ext cx="3635375" cy="10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6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君黑-45简" panose="020B0604020202020204" charset="-122"/>
                <a:sym typeface="+mn-ea"/>
              </a:rPr>
              <a:t>基本大伙的部分菜品口感有待提升，创新菜品出新慢，菜单设计缺少季节性特色菜品</a:t>
            </a:r>
            <a:endParaRPr lang="zh-CN" altLang="en-US" sz="160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汉仪君黑-45简" panose="020B0604020202020204" charset="-122"/>
            </a:endParaRPr>
          </a:p>
          <a:p>
            <a:pPr algn="l"/>
            <a:r>
              <a:rPr lang="zh-CN" altLang="en-US" sz="16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君黑-45简" panose="020B0604020202020204" charset="-122"/>
                <a:sym typeface="+mn-ea"/>
              </a:rPr>
              <a:t>部分风味窗口的产品更新慢</a:t>
            </a:r>
            <a:endParaRPr lang="zh-CN" altLang="en-US" sz="16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汉仪君黑-45简" panose="020B0604020202020204" charset="-122"/>
              <a:sym typeface="+mn-ea"/>
            </a:endParaRPr>
          </a:p>
        </p:txBody>
      </p:sp>
      <p:sp>
        <p:nvSpPr>
          <p:cNvPr id="29" name="椭圆"/>
          <p:cNvSpPr/>
          <p:nvPr>
            <p:custDataLst>
              <p:tags r:id="rId13"/>
            </p:custDataLst>
          </p:nvPr>
        </p:nvSpPr>
        <p:spPr>
          <a:xfrm flipH="1">
            <a:off x="8953500" y="1331595"/>
            <a:ext cx="474345" cy="474345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bg1"/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汉仪小隶书简" panose="02010600000101010101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2520" y="819150"/>
            <a:ext cx="1097915" cy="1089025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8185" y="878205"/>
            <a:ext cx="1097915" cy="1089025"/>
          </a:xfrm>
          <a:prstGeom prst="ellipse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3605" y="878205"/>
            <a:ext cx="1097915" cy="1089025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60" y="3521710"/>
            <a:ext cx="1468755" cy="12623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410" y="3521710"/>
            <a:ext cx="1391920" cy="11963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70" y="3531235"/>
            <a:ext cx="1638300" cy="1186815"/>
          </a:xfrm>
          <a:prstGeom prst="rect">
            <a:avLst/>
          </a:prstGeom>
        </p:spPr>
      </p:pic>
      <p:pic>
        <p:nvPicPr>
          <p:cNvPr id="2" name="图片 1" descr="华餐logo黑体字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10" y="28575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69490" y="1086485"/>
            <a:ext cx="7199630" cy="492125"/>
          </a:xfrm>
          <a:prstGeom prst="rect">
            <a:avLst/>
          </a:prstGeom>
          <a:solidFill>
            <a:srgbClr val="EA8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09600"/>
            <a:r>
              <a:rPr lang="zh-CN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汉仪小隶书简" panose="02010600000101010101" charset="-128"/>
              </a:rPr>
              <a:t>工作总结</a:t>
            </a:r>
          </a:p>
        </p:txBody>
      </p:sp>
      <p:sp>
        <p:nvSpPr>
          <p:cNvPr id="65" name="矩形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63445" y="2399030"/>
            <a:ext cx="7411720" cy="24403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09600">
              <a:lnSpc>
                <a:spcPct val="150000"/>
              </a:lnSpc>
            </a:pPr>
            <a:r>
              <a:rPr lang="en-US" altLang="zh-CN" sz="1465" dirty="0">
                <a:solidFill>
                  <a:srgbClr val="000000">
                    <a:lumMod val="75000"/>
                    <a:lumOff val="25000"/>
                  </a:srgbClr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汉仪小隶书简" panose="02010600000101010101" charset="-128"/>
              </a:rPr>
              <a:t>   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一年来，通过桃园食堂全体员工的共同努力，餐厅环境的改善，服务水平的提升，全年完成营业额</a:t>
            </a: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3200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余万元，服务师生</a:t>
            </a: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290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万余人次。广大师生对食堂的满意度明显提升，全年活动免费为师生发放近</a:t>
            </a: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17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万元。在军训期间，免费为师生提供茶水</a:t>
            </a: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120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余桶，组织学生各类活动</a:t>
            </a: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70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余场，接待并运送盒饭</a:t>
            </a: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30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余万元，收到广大师生的一致好评。用感恩心做人，用责任心做事。秉持</a:t>
            </a: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“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生为首位</a:t>
            </a: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”</a:t>
            </a:r>
            <a:r>
              <a:rPr lang="zh-CN" alt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的宗旨，为广大师生服务，只有起点，没有终点。在餐饮服务工作中建立标杆，为东大成为一流的高校，一流的后勤努力奋斗！</a:t>
            </a:r>
          </a:p>
        </p:txBody>
      </p:sp>
      <p:pic>
        <p:nvPicPr>
          <p:cNvPr id="13" name="图片 12" descr="华餐logo黑体字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123825"/>
            <a:ext cx="2160000" cy="599189"/>
          </a:xfrm>
          <a:prstGeom prst="rect">
            <a:avLst/>
          </a:prstGeom>
        </p:spPr>
      </p:pic>
      <p:pic>
        <p:nvPicPr>
          <p:cNvPr id="4" name="图片" descr="51yuansu.com___123646446456789053195cc47e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8730" y="3982720"/>
            <a:ext cx="4440555" cy="2773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"/>
          <p:cNvSpPr/>
          <p:nvPr userDrawn="1"/>
        </p:nvSpPr>
        <p:spPr bwMode="auto">
          <a:xfrm rot="10800000">
            <a:off x="145415" y="5828665"/>
            <a:ext cx="6566535" cy="889635"/>
          </a:xfrm>
          <a:custGeom>
            <a:avLst/>
            <a:gdLst>
              <a:gd name="connsiteX0" fmla="*/ 14821 w 2580186"/>
              <a:gd name="connsiteY0" fmla="*/ 0 h 941856"/>
              <a:gd name="connsiteX1" fmla="*/ 2175344 w 2580186"/>
              <a:gd name="connsiteY1" fmla="*/ 0 h 941856"/>
              <a:gd name="connsiteX2" fmla="*/ 2580186 w 2580186"/>
              <a:gd name="connsiteY2" fmla="*/ 0 h 941856"/>
              <a:gd name="connsiteX3" fmla="*/ 2580186 w 2580186"/>
              <a:gd name="connsiteY3" fmla="*/ 281811 h 941856"/>
              <a:gd name="connsiteX4" fmla="*/ 2556951 w 2580186"/>
              <a:gd name="connsiteY4" fmla="*/ 312412 h 941856"/>
              <a:gd name="connsiteX5" fmla="*/ 2481851 w 2580186"/>
              <a:gd name="connsiteY5" fmla="*/ 372995 h 941856"/>
              <a:gd name="connsiteX6" fmla="*/ 2126162 w 2580186"/>
              <a:gd name="connsiteY6" fmla="*/ 451278 h 941856"/>
              <a:gd name="connsiteX7" fmla="*/ 1752231 w 2580186"/>
              <a:gd name="connsiteY7" fmla="*/ 437464 h 941856"/>
              <a:gd name="connsiteX8" fmla="*/ 1205015 w 2580186"/>
              <a:gd name="connsiteY8" fmla="*/ 621659 h 941856"/>
              <a:gd name="connsiteX9" fmla="*/ 785483 w 2580186"/>
              <a:gd name="connsiteY9" fmla="*/ 907161 h 941856"/>
              <a:gd name="connsiteX10" fmla="*/ 156185 w 2580186"/>
              <a:gd name="connsiteY10" fmla="*/ 736781 h 941856"/>
              <a:gd name="connsiteX11" fmla="*/ 5701 w 2580186"/>
              <a:gd name="connsiteY11" fmla="*/ 317737 h 941856"/>
              <a:gd name="connsiteX12" fmla="*/ 14821 w 2580186"/>
              <a:gd name="connsiteY12" fmla="*/ 0 h 9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186" h="941856">
                <a:moveTo>
                  <a:pt x="14821" y="0"/>
                </a:moveTo>
                <a:cubicBezTo>
                  <a:pt x="14821" y="0"/>
                  <a:pt x="14821" y="0"/>
                  <a:pt x="2175344" y="0"/>
                </a:cubicBezTo>
                <a:lnTo>
                  <a:pt x="2580186" y="0"/>
                </a:lnTo>
                <a:lnTo>
                  <a:pt x="2580186" y="281811"/>
                </a:lnTo>
                <a:lnTo>
                  <a:pt x="2556951" y="312412"/>
                </a:lnTo>
                <a:cubicBezTo>
                  <a:pt x="2534578" y="335293"/>
                  <a:pt x="2509212" y="355727"/>
                  <a:pt x="2481851" y="372995"/>
                </a:cubicBezTo>
                <a:cubicBezTo>
                  <a:pt x="2376969" y="437464"/>
                  <a:pt x="2249285" y="451278"/>
                  <a:pt x="2126162" y="451278"/>
                </a:cubicBezTo>
                <a:cubicBezTo>
                  <a:pt x="2003038" y="451278"/>
                  <a:pt x="1879914" y="432859"/>
                  <a:pt x="1752231" y="437464"/>
                </a:cubicBezTo>
                <a:cubicBezTo>
                  <a:pt x="1560705" y="446673"/>
                  <a:pt x="1364620" y="511142"/>
                  <a:pt x="1205015" y="621659"/>
                </a:cubicBezTo>
                <a:cubicBezTo>
                  <a:pt x="1063651" y="713756"/>
                  <a:pt x="945088" y="847298"/>
                  <a:pt x="785483" y="907161"/>
                </a:cubicBezTo>
                <a:cubicBezTo>
                  <a:pt x="566597" y="990049"/>
                  <a:pt x="302109" y="920976"/>
                  <a:pt x="156185" y="736781"/>
                </a:cubicBezTo>
                <a:cubicBezTo>
                  <a:pt x="60422" y="621659"/>
                  <a:pt x="19381" y="469698"/>
                  <a:pt x="5701" y="317737"/>
                </a:cubicBezTo>
                <a:cubicBezTo>
                  <a:pt x="1141" y="234849"/>
                  <a:pt x="-7980" y="105912"/>
                  <a:pt x="14821" y="0"/>
                </a:cubicBezTo>
                <a:close/>
              </a:path>
            </a:pathLst>
          </a:custGeom>
          <a:solidFill>
            <a:srgbClr val="EA888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cs typeface="汉仪小隶书简" panose="02010600000101010101" charset="-128"/>
            </a:endParaRPr>
          </a:p>
        </p:txBody>
      </p:sp>
      <p:pic>
        <p:nvPicPr>
          <p:cNvPr id="4" name="图片" descr="51yuansu.com___123646446456789053195cc47e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240" y="3892550"/>
            <a:ext cx="4785995" cy="2825750"/>
          </a:xfrm>
          <a:prstGeom prst="rect">
            <a:avLst/>
          </a:prstGeom>
        </p:spPr>
      </p:pic>
      <p:pic>
        <p:nvPicPr>
          <p:cNvPr id="5" name="图片" descr="51yuansu.457855com___123646446053195cc47e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50495" y="132715"/>
            <a:ext cx="3805555" cy="2163445"/>
          </a:xfrm>
          <a:prstGeom prst="rect">
            <a:avLst/>
          </a:prstGeom>
        </p:spPr>
      </p:pic>
      <p:pic>
        <p:nvPicPr>
          <p:cNvPr id="7" name="图片" descr="形状 166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50" y="4826635"/>
            <a:ext cx="1128395" cy="1110615"/>
          </a:xfrm>
          <a:prstGeom prst="rect">
            <a:avLst/>
          </a:prstGeom>
        </p:spPr>
      </p:pic>
      <p:pic>
        <p:nvPicPr>
          <p:cNvPr id="8" name="图片" descr="51yuansu.457855com___123646446053195cc47e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5415" y="3892550"/>
            <a:ext cx="1102360" cy="2882900"/>
          </a:xfrm>
          <a:prstGeom prst="rect">
            <a:avLst/>
          </a:prstGeom>
        </p:spPr>
      </p:pic>
      <p:pic>
        <p:nvPicPr>
          <p:cNvPr id="10" name="图片" descr="51yuans4562u.com___123646446456789053195cc47e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6590" y="4335145"/>
            <a:ext cx="1210310" cy="756920"/>
          </a:xfrm>
          <a:prstGeom prst="rect">
            <a:avLst/>
          </a:prstGeom>
        </p:spPr>
      </p:pic>
      <p:sp>
        <p:nvSpPr>
          <p:cNvPr id="36" name="文本框"/>
          <p:cNvSpPr txBox="1"/>
          <p:nvPr>
            <p:custDataLst>
              <p:tags r:id="rId2"/>
            </p:custDataLst>
          </p:nvPr>
        </p:nvSpPr>
        <p:spPr>
          <a:xfrm>
            <a:off x="2974975" y="2894965"/>
            <a:ext cx="5035550" cy="72580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感谢您的聆听!</a:t>
            </a:r>
          </a:p>
        </p:txBody>
      </p:sp>
      <p:pic>
        <p:nvPicPr>
          <p:cNvPr id="6" name="图片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20" y="4705350"/>
            <a:ext cx="1316355" cy="988060"/>
          </a:xfrm>
          <a:prstGeom prst="rect">
            <a:avLst/>
          </a:prstGeom>
        </p:spPr>
      </p:pic>
      <p:pic>
        <p:nvPicPr>
          <p:cNvPr id="12" name="图片 11" descr="华餐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377825"/>
            <a:ext cx="2454910" cy="726440"/>
          </a:xfrm>
          <a:prstGeom prst="rect">
            <a:avLst/>
          </a:prstGeom>
        </p:spPr>
      </p:pic>
      <p:pic>
        <p:nvPicPr>
          <p:cNvPr id="3" name="图片" descr="51yuans4562u.com___123646446456789053195cc47e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490" y="2753360"/>
            <a:ext cx="1210310" cy="756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"/>
          <p:cNvSpPr/>
          <p:nvPr userDrawn="1"/>
        </p:nvSpPr>
        <p:spPr bwMode="auto">
          <a:xfrm rot="10800000">
            <a:off x="145415" y="5828665"/>
            <a:ext cx="6566535" cy="889635"/>
          </a:xfrm>
          <a:custGeom>
            <a:avLst/>
            <a:gdLst>
              <a:gd name="connsiteX0" fmla="*/ 14821 w 2580186"/>
              <a:gd name="connsiteY0" fmla="*/ 0 h 941856"/>
              <a:gd name="connsiteX1" fmla="*/ 2175344 w 2580186"/>
              <a:gd name="connsiteY1" fmla="*/ 0 h 941856"/>
              <a:gd name="connsiteX2" fmla="*/ 2580186 w 2580186"/>
              <a:gd name="connsiteY2" fmla="*/ 0 h 941856"/>
              <a:gd name="connsiteX3" fmla="*/ 2580186 w 2580186"/>
              <a:gd name="connsiteY3" fmla="*/ 281811 h 941856"/>
              <a:gd name="connsiteX4" fmla="*/ 2556951 w 2580186"/>
              <a:gd name="connsiteY4" fmla="*/ 312412 h 941856"/>
              <a:gd name="connsiteX5" fmla="*/ 2481851 w 2580186"/>
              <a:gd name="connsiteY5" fmla="*/ 372995 h 941856"/>
              <a:gd name="connsiteX6" fmla="*/ 2126162 w 2580186"/>
              <a:gd name="connsiteY6" fmla="*/ 451278 h 941856"/>
              <a:gd name="connsiteX7" fmla="*/ 1752231 w 2580186"/>
              <a:gd name="connsiteY7" fmla="*/ 437464 h 941856"/>
              <a:gd name="connsiteX8" fmla="*/ 1205015 w 2580186"/>
              <a:gd name="connsiteY8" fmla="*/ 621659 h 941856"/>
              <a:gd name="connsiteX9" fmla="*/ 785483 w 2580186"/>
              <a:gd name="connsiteY9" fmla="*/ 907161 h 941856"/>
              <a:gd name="connsiteX10" fmla="*/ 156185 w 2580186"/>
              <a:gd name="connsiteY10" fmla="*/ 736781 h 941856"/>
              <a:gd name="connsiteX11" fmla="*/ 5701 w 2580186"/>
              <a:gd name="connsiteY11" fmla="*/ 317737 h 941856"/>
              <a:gd name="connsiteX12" fmla="*/ 14821 w 2580186"/>
              <a:gd name="connsiteY12" fmla="*/ 0 h 94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0186" h="941856">
                <a:moveTo>
                  <a:pt x="14821" y="0"/>
                </a:moveTo>
                <a:cubicBezTo>
                  <a:pt x="14821" y="0"/>
                  <a:pt x="14821" y="0"/>
                  <a:pt x="2175344" y="0"/>
                </a:cubicBezTo>
                <a:lnTo>
                  <a:pt x="2580186" y="0"/>
                </a:lnTo>
                <a:lnTo>
                  <a:pt x="2580186" y="281811"/>
                </a:lnTo>
                <a:lnTo>
                  <a:pt x="2556951" y="312412"/>
                </a:lnTo>
                <a:cubicBezTo>
                  <a:pt x="2534578" y="335293"/>
                  <a:pt x="2509212" y="355727"/>
                  <a:pt x="2481851" y="372995"/>
                </a:cubicBezTo>
                <a:cubicBezTo>
                  <a:pt x="2376969" y="437464"/>
                  <a:pt x="2249285" y="451278"/>
                  <a:pt x="2126162" y="451278"/>
                </a:cubicBezTo>
                <a:cubicBezTo>
                  <a:pt x="2003038" y="451278"/>
                  <a:pt x="1879914" y="432859"/>
                  <a:pt x="1752231" y="437464"/>
                </a:cubicBezTo>
                <a:cubicBezTo>
                  <a:pt x="1560705" y="446673"/>
                  <a:pt x="1364620" y="511142"/>
                  <a:pt x="1205015" y="621659"/>
                </a:cubicBezTo>
                <a:cubicBezTo>
                  <a:pt x="1063651" y="713756"/>
                  <a:pt x="945088" y="847298"/>
                  <a:pt x="785483" y="907161"/>
                </a:cubicBezTo>
                <a:cubicBezTo>
                  <a:pt x="566597" y="990049"/>
                  <a:pt x="302109" y="920976"/>
                  <a:pt x="156185" y="736781"/>
                </a:cubicBezTo>
                <a:cubicBezTo>
                  <a:pt x="60422" y="621659"/>
                  <a:pt x="19381" y="469698"/>
                  <a:pt x="5701" y="317737"/>
                </a:cubicBezTo>
                <a:cubicBezTo>
                  <a:pt x="1141" y="234849"/>
                  <a:pt x="-7980" y="105912"/>
                  <a:pt x="14821" y="0"/>
                </a:cubicBezTo>
                <a:close/>
              </a:path>
            </a:pathLst>
          </a:custGeom>
          <a:solidFill>
            <a:srgbClr val="EA888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cs typeface="汉仪小隶书简" panose="02010600000101010101" charset="-128"/>
            </a:endParaRPr>
          </a:p>
        </p:txBody>
      </p:sp>
      <p:pic>
        <p:nvPicPr>
          <p:cNvPr id="7" name="图片" descr="形状 166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250" y="712470"/>
            <a:ext cx="1443990" cy="1421130"/>
          </a:xfrm>
          <a:prstGeom prst="rect">
            <a:avLst/>
          </a:prstGeom>
        </p:spPr>
      </p:pic>
      <p:pic>
        <p:nvPicPr>
          <p:cNvPr id="10" name="图片" descr="51yuans4562u.com___123646446456789053195cc47e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3255" y="3477895"/>
            <a:ext cx="1536700" cy="961390"/>
          </a:xfrm>
          <a:prstGeom prst="rect">
            <a:avLst/>
          </a:prstGeom>
        </p:spPr>
      </p:pic>
      <p:pic>
        <p:nvPicPr>
          <p:cNvPr id="3" name="图片" descr="51yuansu.com___123646446456789053195cc47e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050155"/>
            <a:ext cx="7327900" cy="1668145"/>
          </a:xfrm>
          <a:prstGeom prst="rect">
            <a:avLst/>
          </a:prstGeom>
        </p:spPr>
      </p:pic>
      <p:sp>
        <p:nvSpPr>
          <p:cNvPr id="9" name="菱形"/>
          <p:cNvSpPr/>
          <p:nvPr/>
        </p:nvSpPr>
        <p:spPr>
          <a:xfrm>
            <a:off x="10483850" y="2004060"/>
            <a:ext cx="1403350" cy="1473835"/>
          </a:xfrm>
          <a:prstGeom prst="diamond">
            <a:avLst/>
          </a:prstGeom>
          <a:solidFill>
            <a:srgbClr val="EA8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壹</a:t>
            </a:r>
          </a:p>
        </p:txBody>
      </p:sp>
      <p:sp>
        <p:nvSpPr>
          <p:cNvPr id="11" name="文本框"/>
          <p:cNvSpPr txBox="1"/>
          <p:nvPr>
            <p:custDataLst>
              <p:tags r:id="rId2"/>
            </p:custDataLst>
          </p:nvPr>
        </p:nvSpPr>
        <p:spPr>
          <a:xfrm>
            <a:off x="7529195" y="2284095"/>
            <a:ext cx="741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汉仪小隶书简" panose="02010600000101010101" charset="-128"/>
                <a:ea typeface="汉仪小隶书简" panose="02010600000101010101" charset="-128"/>
                <a:cs typeface="汉仪小隶书简" panose="02010600000101010101" charset="-128"/>
                <a:sym typeface="+mn-ea"/>
              </a:rPr>
              <a:t>壹</a:t>
            </a:r>
          </a:p>
        </p:txBody>
      </p:sp>
      <p:sp>
        <p:nvSpPr>
          <p:cNvPr id="52" name="Rectangle 5"/>
          <p:cNvSpPr/>
          <p:nvPr>
            <p:custDataLst>
              <p:tags r:id="rId3"/>
            </p:custDataLst>
          </p:nvPr>
        </p:nvSpPr>
        <p:spPr>
          <a:xfrm>
            <a:off x="617855" y="1327785"/>
            <a:ext cx="2424430" cy="1601470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/>
            <a:endParaRPr lang="zh-CN" altLang="en-US" sz="2000" b="1">
              <a:solidFill>
                <a:schemeClr val="bg1"/>
              </a:solidFill>
              <a:latin typeface="Times New Roman" panose="02020603050405020304" charset="0"/>
              <a:ea typeface="汉仪大宋简" panose="02010600000101010101" charset="-122"/>
            </a:endParaRPr>
          </a:p>
          <a:p>
            <a:pPr algn="ctr"/>
            <a:endParaRPr lang="zh-CN" altLang="en-US" sz="1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endParaRPr lang="zh-CN" altLang="en-US" sz="8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8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食品安全</a:t>
            </a:r>
          </a:p>
          <a:p>
            <a:pPr algn="ctr"/>
            <a:endParaRPr lang="zh-CN" altLang="en-US" sz="8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8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卫生管理</a:t>
            </a:r>
            <a:r>
              <a:rPr lang="zh-CN" altLang="en-US" sz="8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/>
            </a:r>
            <a:br>
              <a:rPr lang="zh-CN" altLang="en-US" sz="8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ea typeface="汉仪大宋简" panose="02010600000101010101" charset="-122"/>
              </a:rPr>
              <a:t/>
            </a:r>
            <a:br>
              <a:rPr lang="zh-CN" altLang="en-US" sz="2000" b="1">
                <a:solidFill>
                  <a:schemeClr val="bg1"/>
                </a:solidFill>
                <a:latin typeface="Times New Roman" panose="02020603050405020304" charset="0"/>
                <a:ea typeface="汉仪大宋简" panose="02010600000101010101" charset="-122"/>
              </a:rPr>
            </a:br>
            <a:endParaRPr lang="zh-CN" altLang="en-US" sz="2000" b="1">
              <a:solidFill>
                <a:schemeClr val="bg1"/>
              </a:solidFill>
              <a:latin typeface="Times New Roman" panose="02020603050405020304" charset="0"/>
              <a:ea typeface="汉仪大宋简" panose="02010600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7855" y="3129915"/>
            <a:ext cx="3181985" cy="1920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采购验收（质量把控）</a:t>
            </a:r>
            <a:endParaRPr lang="zh-CN" altLang="en-US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 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原材料加工（规范操作）</a:t>
            </a:r>
            <a:endParaRPr lang="zh-CN" altLang="en-US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冰箱存储</a:t>
            </a: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日常监督</a:t>
            </a:r>
            <a:endParaRPr lang="zh-CN" altLang="en-US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e.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餐具及工器具规范清洁消毒</a:t>
            </a:r>
            <a:endParaRPr lang="zh-CN" altLang="en-US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f.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日常环境消毒</a:t>
            </a:r>
            <a:endParaRPr lang="en-US" altLang="zh-CN" sz="16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g.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日清计划</a:t>
            </a:r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周清计划</a:t>
            </a:r>
          </a:p>
        </p:txBody>
      </p:sp>
      <p:sp>
        <p:nvSpPr>
          <p:cNvPr id="54" name="Rectangle 7"/>
          <p:cNvSpPr/>
          <p:nvPr>
            <p:custDataLst>
              <p:tags r:id="rId4"/>
            </p:custDataLst>
          </p:nvPr>
        </p:nvSpPr>
        <p:spPr>
          <a:xfrm>
            <a:off x="3895090" y="1327785"/>
            <a:ext cx="2358390" cy="1637665"/>
          </a:xfrm>
          <a:prstGeom prst="rect">
            <a:avLst/>
          </a:prstGeom>
          <a:solidFill>
            <a:schemeClr val="accent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品质管理</a:t>
            </a:r>
          </a:p>
          <a:p>
            <a:pPr algn="ctr"/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培训工作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95090" y="3204210"/>
            <a:ext cx="2358390" cy="15182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sz="1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</a:t>
            </a:r>
            <a:r>
              <a:rPr lang="zh-CN" altLang="en-US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菜品质量</a:t>
            </a:r>
          </a:p>
          <a:p>
            <a:pPr algn="just"/>
            <a:r>
              <a:rPr lang="en-US" altLang="zh-CN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b.</a:t>
            </a:r>
            <a:r>
              <a:rPr lang="zh-CN" altLang="en-US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服务质量</a:t>
            </a:r>
          </a:p>
          <a:p>
            <a:pPr algn="just"/>
            <a:r>
              <a:rPr lang="en-US" altLang="zh-CN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c.</a:t>
            </a:r>
            <a:r>
              <a:rPr lang="zh-CN" altLang="en-US" sz="16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培训工作</a:t>
            </a:r>
          </a:p>
          <a:p>
            <a:pPr algn="just"/>
            <a:endParaRPr lang="zh-CN" altLang="en-US" sz="16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1" name="Rectangle 4"/>
          <p:cNvSpPr/>
          <p:nvPr>
            <p:custDataLst>
              <p:tags r:id="rId5"/>
            </p:custDataLst>
          </p:nvPr>
        </p:nvSpPr>
        <p:spPr>
          <a:xfrm>
            <a:off x="6995795" y="1327785"/>
            <a:ext cx="2358390" cy="1629410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保障工作</a:t>
            </a:r>
          </a:p>
          <a:p>
            <a:pPr algn="ctr"/>
            <a:endParaRPr lang="zh-CN" altLang="en-US" sz="2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接待工作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96430" y="3204210"/>
            <a:ext cx="2536190" cy="17024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提供支持饮品及军训期间饮水供应</a:t>
            </a: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对临近闭餐期间晚来</a:t>
            </a: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同学提供优惠</a:t>
            </a:r>
          </a:p>
          <a:p>
            <a:pPr algn="just"/>
            <a:r>
              <a:rPr lang="en-US" altLang="zh-CN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</a:t>
            </a:r>
            <a:r>
              <a:rPr lang="zh-CN" altLang="en-US" sz="16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日常接待保障</a:t>
            </a:r>
          </a:p>
          <a:p>
            <a:pPr algn="just"/>
            <a:endParaRPr lang="en-US" altLang="zh-CN" sz="1600" b="1" dirty="0">
              <a:solidFill>
                <a:schemeClr val="accent1">
                  <a:lumMod val="100000"/>
                </a:schemeClr>
              </a:solidFill>
              <a:latin typeface="Times New Roman" panose="02020603050405020304" charset="0"/>
              <a:ea typeface="汉仪全唐诗简" panose="00020600040101010101" charset="-122"/>
              <a:sym typeface="+mn-ea"/>
            </a:endParaRPr>
          </a:p>
          <a:p>
            <a:pPr algn="just"/>
            <a:endParaRPr lang="zh-CN" altLang="en-US" sz="1600" b="1" dirty="0">
              <a:solidFill>
                <a:schemeClr val="accent1">
                  <a:lumMod val="100000"/>
                </a:schemeClr>
              </a:solidFill>
              <a:latin typeface="Times New Roman" panose="02020603050405020304" charset="0"/>
              <a:ea typeface="汉仪全唐诗简" panose="0002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50550" y="3478530"/>
            <a:ext cx="870585" cy="1428115"/>
          </a:xfrm>
          <a:prstGeom prst="rect">
            <a:avLst/>
          </a:prstGeom>
        </p:spPr>
        <p:txBody>
          <a:bodyPr vert="mongolianVert" anchor="ctr" anchorCtr="0">
            <a:noAutofit/>
            <a:extLst>
              <a:ext uri="{4A0BC546-FE56-4ADE-93B0-CB8AF2F6F144}">
                <wpsdc:textFrameExt xmlns="" xmlns:wpsdc="http://www.wps.cn/officeDocument/2022/drawingmlCustomData" type="text"/>
              </a:ext>
            </a:extLst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主要工作</a:t>
            </a:r>
          </a:p>
        </p:txBody>
      </p:sp>
      <p:pic>
        <p:nvPicPr>
          <p:cNvPr id="2" name="图片 1" descr="华餐logo黑体字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55" y="129540"/>
            <a:ext cx="2160000" cy="5991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文本框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0585" y="4703445"/>
            <a:ext cx="3056890" cy="12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汉仪全唐诗繁" panose="00020600040101010101" charset="-122"/>
              </a:rPr>
              <a:t>按照采购验收标准，原材料专人验收（仓管，值班经理，厨师长）严把质量关，不合格及时上报并退回，禁止使用</a:t>
            </a:r>
            <a:endParaRPr lang="zh-CN" altLang="en-US" sz="1600" dirty="0">
              <a:solidFill>
                <a:srgbClr val="000000">
                  <a:lumMod val="65000"/>
                  <a:lumOff val="35000"/>
                </a:srgbClr>
              </a:solidFill>
              <a:latin typeface="黑体" panose="02010609060101010101" charset="-122"/>
              <a:ea typeface="黑体" panose="02010609060101010101" charset="-122"/>
              <a:cs typeface="+mn-ea"/>
              <a:sym typeface="汉仪全唐诗繁" panose="00020600040101010101" charset="-122"/>
            </a:endParaRPr>
          </a:p>
        </p:txBody>
      </p:sp>
      <p:sp>
        <p:nvSpPr>
          <p:cNvPr id="141" name="矩形"/>
          <p:cNvSpPr/>
          <p:nvPr>
            <p:custDataLst>
              <p:tags r:id="rId2"/>
            </p:custDataLst>
          </p:nvPr>
        </p:nvSpPr>
        <p:spPr>
          <a:xfrm>
            <a:off x="1606233" y="4090670"/>
            <a:ext cx="1452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a.</a:t>
            </a:r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采购验收</a:t>
            </a:r>
          </a:p>
        </p:txBody>
      </p:sp>
      <p:sp>
        <p:nvSpPr>
          <p:cNvPr id="143" name="文本框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71205" y="4554220"/>
            <a:ext cx="2882265" cy="135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1219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冰箱内物料生熟荤素区分，张贴效期表，储存期限及温度控制等进行管理自查</a:t>
            </a:r>
            <a:endParaRPr lang="zh-CN" altLang="en-US" sz="1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44" name="矩形"/>
          <p:cNvSpPr/>
          <p:nvPr>
            <p:custDataLst>
              <p:tags r:id="rId4"/>
            </p:custDataLst>
          </p:nvPr>
        </p:nvSpPr>
        <p:spPr>
          <a:xfrm>
            <a:off x="5289233" y="4090670"/>
            <a:ext cx="1452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b.</a:t>
            </a:r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原料加工</a:t>
            </a:r>
          </a:p>
        </p:txBody>
      </p:sp>
      <p:grpSp>
        <p:nvGrpSpPr>
          <p:cNvPr id="3" name="组合 2" descr="7b0a202020202274657874626f78223a2022220a7d0a"/>
          <p:cNvGrpSpPr/>
          <p:nvPr/>
        </p:nvGrpSpPr>
        <p:grpSpPr>
          <a:xfrm>
            <a:off x="1403350" y="98425"/>
            <a:ext cx="4681220" cy="110553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9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10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11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12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13"/>
              </p:custDataLst>
            </p:nvPr>
          </p:nvSpPr>
          <p:spPr>
            <a:xfrm>
              <a:off x="5944" y="3659"/>
              <a:ext cx="7338" cy="2286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14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5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6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7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8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19"/>
              </p:custDataLst>
            </p:nvPr>
          </p:nvSpPr>
          <p:spPr>
            <a:xfrm>
              <a:off x="6373" y="3904"/>
              <a:ext cx="6055" cy="15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en-US" altLang="zh-CN" sz="1600" b="1" spc="200">
                  <a:solidFill>
                    <a:schemeClr val="tx1"/>
                  </a:solidFill>
                  <a:uFillTx/>
                  <a:latin typeface="汉仪晴空体W" panose="00020600040101010101" charset="-122"/>
                  <a:ea typeface="汉仪晴空体W" panose="00020600040101010101" charset="-122"/>
                </a:rPr>
                <a:t>  </a:t>
              </a:r>
              <a:r>
                <a:rPr lang="zh-CN" altLang="en-US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食品安全</a:t>
              </a:r>
              <a:r>
                <a:rPr lang="en-US" altLang="zh-CN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altLang="en-US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卫生管理</a:t>
              </a:r>
            </a:p>
          </p:txBody>
        </p:sp>
      </p:grpSp>
      <p:pic>
        <p:nvPicPr>
          <p:cNvPr id="4" name="图片 3" descr="微信图片_2023120418061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451610"/>
            <a:ext cx="2046605" cy="2512695"/>
          </a:xfrm>
          <a:prstGeom prst="roundRect">
            <a:avLst/>
          </a:prstGeom>
        </p:spPr>
      </p:pic>
      <p:sp>
        <p:nvSpPr>
          <p:cNvPr id="5" name="文本框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8050" y="4662170"/>
            <a:ext cx="3089275" cy="127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汉仪全唐诗繁" panose="00020600040101010101" charset="-122"/>
              </a:rPr>
              <a:t>加工人员对原料进行盐水浸泡，清洗待加工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1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汉仪全唐诗繁" panose="00020600040101010101" charset="-122"/>
              </a:rPr>
              <a:t>注意各个环节中风险控制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ea"/>
              <a:sym typeface="汉仪全唐诗繁" panose="00020600040101010101" charset="-122"/>
            </a:endParaRPr>
          </a:p>
        </p:txBody>
      </p:sp>
      <p:pic>
        <p:nvPicPr>
          <p:cNvPr id="6" name="图片 5" descr="微信图片_2023120418104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835" y="1451610"/>
            <a:ext cx="2038985" cy="2519045"/>
          </a:xfrm>
          <a:prstGeom prst="roundRect">
            <a:avLst/>
          </a:prstGeom>
        </p:spPr>
      </p:pic>
      <p:sp>
        <p:nvSpPr>
          <p:cNvPr id="7" name="矩形"/>
          <p:cNvSpPr/>
          <p:nvPr>
            <p:custDataLst>
              <p:tags r:id="rId6"/>
            </p:custDataLst>
          </p:nvPr>
        </p:nvSpPr>
        <p:spPr>
          <a:xfrm>
            <a:off x="8972233" y="4094480"/>
            <a:ext cx="1452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c.</a:t>
            </a:r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冰箱储存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60" y="1452245"/>
            <a:ext cx="1964055" cy="2514600"/>
          </a:xfrm>
          <a:prstGeom prst="roundRect">
            <a:avLst/>
          </a:prstGeom>
        </p:spPr>
      </p:pic>
      <p:pic>
        <p:nvPicPr>
          <p:cNvPr id="19" name="图片 18" descr="华餐logo黑体字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45339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文本框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83430" y="4874895"/>
            <a:ext cx="2514600" cy="12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认真做好餐具和炊事器具的日常清洗消毒工作，做好每日消毒记录保证餐饮具的卫生安全达标</a:t>
            </a:r>
            <a:endParaRPr lang="zh-CN" altLang="en-US" sz="16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41" name="矩形"/>
          <p:cNvSpPr/>
          <p:nvPr>
            <p:custDataLst>
              <p:tags r:id="rId2"/>
            </p:custDataLst>
          </p:nvPr>
        </p:nvSpPr>
        <p:spPr>
          <a:xfrm>
            <a:off x="4749483" y="4091940"/>
            <a:ext cx="2214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e.</a:t>
            </a:r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餐具工器具消毒</a:t>
            </a:r>
          </a:p>
        </p:txBody>
      </p:sp>
      <p:grpSp>
        <p:nvGrpSpPr>
          <p:cNvPr id="3" name="组合 2" descr="7b0a202020202274657874626f78223a2022220a7d0a"/>
          <p:cNvGrpSpPr/>
          <p:nvPr/>
        </p:nvGrpSpPr>
        <p:grpSpPr>
          <a:xfrm>
            <a:off x="1403350" y="98425"/>
            <a:ext cx="4681220" cy="110553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11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12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13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14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15"/>
              </p:custDataLst>
            </p:nvPr>
          </p:nvSpPr>
          <p:spPr>
            <a:xfrm>
              <a:off x="5944" y="3659"/>
              <a:ext cx="7338" cy="2286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16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7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8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9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20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21"/>
              </p:custDataLst>
            </p:nvPr>
          </p:nvSpPr>
          <p:spPr>
            <a:xfrm>
              <a:off x="6633" y="4034"/>
              <a:ext cx="5931" cy="15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en-US" altLang="zh-CN" sz="1600" b="1" spc="200">
                  <a:uFillTx/>
                  <a:latin typeface="汉仪晴空体W" panose="00020600040101010101" charset="-122"/>
                  <a:ea typeface="汉仪晴空体W" panose="00020600040101010101" charset="-122"/>
                  <a:sym typeface="+mn-ea"/>
                </a:rPr>
                <a:t>  </a:t>
              </a:r>
              <a:r>
                <a:rPr lang="zh-CN" altLang="en-US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食品安全</a:t>
              </a:r>
              <a:r>
                <a:rPr lang="en-US" altLang="zh-CN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卫生管理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sp>
        <p:nvSpPr>
          <p:cNvPr id="5" name="文本框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20735" y="4874895"/>
            <a:ext cx="2254885" cy="125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小隶书简" panose="02010600000101010101" charset="-128"/>
              </a:rPr>
              <a:t>每天专人执行早午晚食堂内外环境消毒工作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小隶书简" panose="02010600000101010101" charset="-128"/>
              </a:rPr>
              <a:t>确保环境卫生安全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2597785"/>
            <a:ext cx="2271395" cy="1388110"/>
          </a:xfrm>
          <a:prstGeom prst="roundRect">
            <a:avLst/>
          </a:prstGeom>
        </p:spPr>
      </p:pic>
      <p:pic>
        <p:nvPicPr>
          <p:cNvPr id="12" name="图片 11" descr="微信图片_20231204183836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215390"/>
            <a:ext cx="2280920" cy="1363345"/>
          </a:xfrm>
          <a:prstGeom prst="roundRect">
            <a:avLst/>
          </a:prstGeom>
        </p:spPr>
      </p:pic>
      <p:sp>
        <p:nvSpPr>
          <p:cNvPr id="14" name="矩形"/>
          <p:cNvSpPr/>
          <p:nvPr>
            <p:custDataLst>
              <p:tags r:id="rId5"/>
            </p:custDataLst>
          </p:nvPr>
        </p:nvSpPr>
        <p:spPr>
          <a:xfrm>
            <a:off x="8783320" y="4100195"/>
            <a:ext cx="15570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f.</a:t>
            </a:r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环境消杀</a:t>
            </a:r>
          </a:p>
        </p:txBody>
      </p:sp>
      <p:sp>
        <p:nvSpPr>
          <p:cNvPr id="16" name="矩形"/>
          <p:cNvSpPr/>
          <p:nvPr>
            <p:custDataLst>
              <p:tags r:id="rId6"/>
            </p:custDataLst>
          </p:nvPr>
        </p:nvSpPr>
        <p:spPr>
          <a:xfrm>
            <a:off x="1341755" y="4100195"/>
            <a:ext cx="1270000" cy="4857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d.</a:t>
            </a:r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汉仪小隶书简" panose="02010600000101010101" charset="-128"/>
              </a:rPr>
              <a:t>日常监督</a:t>
            </a:r>
          </a:p>
        </p:txBody>
      </p:sp>
      <p:sp>
        <p:nvSpPr>
          <p:cNvPr id="18" name="文本框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0425" y="4874895"/>
            <a:ext cx="2940050" cy="158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公司品控部门不定期检查学生监管团队共同监督</a:t>
            </a:r>
          </a:p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食堂管理团队每餐检查</a:t>
            </a:r>
          </a:p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减少可能出现的食品安全隐患严把食品安全关</a:t>
            </a:r>
            <a:endParaRPr lang="zh-CN" altLang="en-US" sz="1600" dirty="0">
              <a:solidFill>
                <a:srgbClr val="000000">
                  <a:lumMod val="65000"/>
                  <a:lumOff val="35000"/>
                </a:srgb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pic>
        <p:nvPicPr>
          <p:cNvPr id="19" name="图片 18" descr="微信图片_2023120414510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25" y="1203960"/>
            <a:ext cx="2255520" cy="1340485"/>
          </a:xfrm>
          <a:prstGeom prst="round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573020"/>
            <a:ext cx="2255520" cy="1418590"/>
          </a:xfrm>
          <a:prstGeom prst="roundRect">
            <a:avLst/>
          </a:prstGeom>
        </p:spPr>
      </p:pic>
      <p:pic>
        <p:nvPicPr>
          <p:cNvPr id="4" name="图片 3" descr="微信图片_2023120414485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10" y="1167765"/>
            <a:ext cx="2235835" cy="1437005"/>
          </a:xfrm>
          <a:prstGeom prst="roundRect">
            <a:avLst/>
          </a:prstGeom>
        </p:spPr>
      </p:pic>
      <p:pic>
        <p:nvPicPr>
          <p:cNvPr id="6" name="图片 5" descr="微信图片_202312041449001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45" y="2633980"/>
            <a:ext cx="2248535" cy="1386205"/>
          </a:xfrm>
          <a:prstGeom prst="roundRect">
            <a:avLst/>
          </a:prstGeom>
        </p:spPr>
      </p:pic>
      <p:pic>
        <p:nvPicPr>
          <p:cNvPr id="7" name="图片 6" descr="华餐logo黑体字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37719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文本框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0550" y="4704715"/>
            <a:ext cx="276796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小隶书简" panose="02010600000101010101" charset="-128"/>
              </a:rPr>
              <a:t>保洁组日常清洁计划表</a:t>
            </a: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小隶书简" panose="02010600000101010101" charset="-128"/>
              </a:rPr>
              <a:t>将清洁工作分解到每日执行，让每天清洁工作有重点，执行有效果。</a:t>
            </a:r>
          </a:p>
        </p:txBody>
      </p:sp>
      <p:sp>
        <p:nvSpPr>
          <p:cNvPr id="141" name="矩形"/>
          <p:cNvSpPr/>
          <p:nvPr>
            <p:custDataLst>
              <p:tags r:id="rId2"/>
            </p:custDataLst>
          </p:nvPr>
        </p:nvSpPr>
        <p:spPr>
          <a:xfrm>
            <a:off x="1278890" y="4210050"/>
            <a:ext cx="17005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汉仪小隶书简" panose="02010600000101010101" charset="-128"/>
              </a:rPr>
              <a:t>日清计划表</a:t>
            </a:r>
          </a:p>
        </p:txBody>
      </p:sp>
      <p:sp>
        <p:nvSpPr>
          <p:cNvPr id="143" name="文本框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5155" y="4704715"/>
            <a:ext cx="2691765" cy="173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1219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小隶书简" panose="02010600000101010101" charset="-128"/>
              </a:rPr>
              <a:t>窗口周清洁计划表</a:t>
            </a:r>
          </a:p>
          <a:p>
            <a:pPr algn="just" defTabSz="1219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小隶书简" panose="02010600000101010101" charset="-128"/>
              </a:rPr>
              <a:t>根据窗口工作特性，将一周的重点清洁工作安排在不太忙的周三到周日去认真执行。</a:t>
            </a:r>
          </a:p>
        </p:txBody>
      </p:sp>
      <p:sp>
        <p:nvSpPr>
          <p:cNvPr id="147" name="矩形"/>
          <p:cNvSpPr/>
          <p:nvPr>
            <p:custDataLst>
              <p:tags r:id="rId4"/>
            </p:custDataLst>
          </p:nvPr>
        </p:nvSpPr>
        <p:spPr>
          <a:xfrm>
            <a:off x="8236585" y="4175760"/>
            <a:ext cx="3072130" cy="494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汉仪小隶书简" panose="02010600000101010101" charset="-128"/>
              </a:rPr>
              <a:t>清洁视频图片上传</a:t>
            </a:r>
          </a:p>
        </p:txBody>
      </p:sp>
      <p:grpSp>
        <p:nvGrpSpPr>
          <p:cNvPr id="3" name="组合 2" descr="7b0a202020202274657874626f78223a2022220a7d0a"/>
          <p:cNvGrpSpPr/>
          <p:nvPr/>
        </p:nvGrpSpPr>
        <p:grpSpPr>
          <a:xfrm>
            <a:off x="1403350" y="98425"/>
            <a:ext cx="4681220" cy="110553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9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10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11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12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13"/>
              </p:custDataLst>
            </p:nvPr>
          </p:nvSpPr>
          <p:spPr>
            <a:xfrm>
              <a:off x="5944" y="3659"/>
              <a:ext cx="7338" cy="2286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14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5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6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7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8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19"/>
              </p:custDataLst>
            </p:nvPr>
          </p:nvSpPr>
          <p:spPr>
            <a:xfrm>
              <a:off x="6373" y="4034"/>
              <a:ext cx="5931" cy="15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en-US" altLang="zh-CN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</a:t>
              </a:r>
              <a:r>
                <a:rPr lang="zh-CN" altLang="en-US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食品安全</a:t>
              </a:r>
              <a:r>
                <a:rPr lang="en-US" altLang="zh-CN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卫生管理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sp>
        <p:nvSpPr>
          <p:cNvPr id="7" name="矩形"/>
          <p:cNvSpPr/>
          <p:nvPr>
            <p:custDataLst>
              <p:tags r:id="rId5"/>
            </p:custDataLst>
          </p:nvPr>
        </p:nvSpPr>
        <p:spPr>
          <a:xfrm>
            <a:off x="5223510" y="4223385"/>
            <a:ext cx="1541780" cy="48450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 defTabSz="1219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  <a:sym typeface="汉仪小隶书简" panose="02010600000101010101" charset="-128"/>
              </a:rPr>
              <a:t>周清计划表</a:t>
            </a:r>
          </a:p>
        </p:txBody>
      </p:sp>
      <p:sp>
        <p:nvSpPr>
          <p:cNvPr id="10" name="文本框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07705" y="4670425"/>
            <a:ext cx="2872105" cy="171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汉仪小隶书简" panose="02010600000101010101" charset="-128"/>
              </a:rPr>
              <a:t>要求所有窗口负责人将每日清洁工作视频图片上传至工作监督群内，督促大家认真执行清洁工作，也提醒管理干部加强日常检查</a:t>
            </a:r>
          </a:p>
        </p:txBody>
      </p:sp>
      <p:pic>
        <p:nvPicPr>
          <p:cNvPr id="11" name="图片 10" descr="扫描全能王 2023-12-04 10.00_10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594485"/>
            <a:ext cx="3288030" cy="2581275"/>
          </a:xfrm>
          <a:prstGeom prst="rect">
            <a:avLst/>
          </a:prstGeom>
        </p:spPr>
      </p:pic>
      <p:pic>
        <p:nvPicPr>
          <p:cNvPr id="12" name="图片 11" descr="1a3de83c6c9d4b84a7988b74450356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65" y="1598930"/>
            <a:ext cx="3093720" cy="2606675"/>
          </a:xfrm>
          <a:prstGeom prst="rect">
            <a:avLst/>
          </a:prstGeom>
        </p:spPr>
      </p:pic>
      <p:pic>
        <p:nvPicPr>
          <p:cNvPr id="13" name="图片 12" descr="扫描全能王 2023-12-04 10.00_18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35" y="1594485"/>
            <a:ext cx="2943225" cy="258127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466975" y="775335"/>
            <a:ext cx="1553210" cy="3257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sub-title"/>
              </a:ext>
            </a:extLst>
          </a:bodyPr>
          <a:lstStyle/>
          <a:p>
            <a:pPr algn="l"/>
            <a:r>
              <a:rPr lang="en-US" altLang="zh-CN" sz="1600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g.</a:t>
            </a:r>
            <a:r>
              <a:rPr lang="zh-CN" altLang="en-US" sz="1600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清洁计划</a:t>
            </a:r>
          </a:p>
        </p:txBody>
      </p:sp>
      <p:pic>
        <p:nvPicPr>
          <p:cNvPr id="19" name="图片 18" descr="华餐logo黑体字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37719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"/>
          <p:cNvSpPr/>
          <p:nvPr>
            <p:custDataLst>
              <p:tags r:id="rId1"/>
            </p:custDataLst>
          </p:nvPr>
        </p:nvSpPr>
        <p:spPr>
          <a:xfrm>
            <a:off x="1000125" y="5673725"/>
            <a:ext cx="2600325" cy="37211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丰富菜肴品种及质量</a:t>
            </a:r>
          </a:p>
        </p:txBody>
      </p:sp>
      <p:sp>
        <p:nvSpPr>
          <p:cNvPr id="53" name="矩形"/>
          <p:cNvSpPr/>
          <p:nvPr>
            <p:custDataLst>
              <p:tags r:id="rId2"/>
            </p:custDataLst>
          </p:nvPr>
        </p:nvSpPr>
        <p:spPr>
          <a:xfrm>
            <a:off x="4973320" y="5673725"/>
            <a:ext cx="2406650" cy="356235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为师生活动提供用餐</a:t>
            </a:r>
          </a:p>
        </p:txBody>
      </p:sp>
      <p:sp>
        <p:nvSpPr>
          <p:cNvPr id="56" name="矩形"/>
          <p:cNvSpPr/>
          <p:nvPr>
            <p:custDataLst>
              <p:tags r:id="rId3"/>
            </p:custDataLst>
          </p:nvPr>
        </p:nvSpPr>
        <p:spPr>
          <a:xfrm>
            <a:off x="8848090" y="5673090"/>
            <a:ext cx="2242185" cy="372110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满足不同口味需求</a:t>
            </a:r>
          </a:p>
        </p:txBody>
      </p:sp>
      <p:grpSp>
        <p:nvGrpSpPr>
          <p:cNvPr id="8" name="组合 7" descr="7b0a202020202274657874626f78223a2022220a7d0a"/>
          <p:cNvGrpSpPr/>
          <p:nvPr/>
        </p:nvGrpSpPr>
        <p:grpSpPr>
          <a:xfrm>
            <a:off x="1235710" y="111760"/>
            <a:ext cx="4681220" cy="110553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5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6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7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8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9"/>
              </p:custDataLst>
            </p:nvPr>
          </p:nvSpPr>
          <p:spPr>
            <a:xfrm>
              <a:off x="5944" y="3659"/>
              <a:ext cx="7338" cy="2286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10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1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2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3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4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5"/>
              </p:custDataLst>
            </p:nvPr>
          </p:nvSpPr>
          <p:spPr>
            <a:xfrm>
              <a:off x="6373" y="4035"/>
              <a:ext cx="6395" cy="15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en-US" altLang="zh-CN" sz="16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</a:t>
              </a:r>
              <a:r>
                <a:rPr lang="zh-CN" altLang="en-US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品质管理</a:t>
              </a:r>
              <a:r>
                <a:rPr lang="en-US" altLang="zh-CN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r>
                <a:rPr lang="zh-CN" altLang="en-US" sz="2000" b="1" spc="200">
                  <a:solidFill>
                    <a:schemeClr val="tx1"/>
                  </a:solidFill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培训工作</a:t>
              </a:r>
            </a:p>
          </p:txBody>
        </p:sp>
      </p:grpSp>
      <p:pic>
        <p:nvPicPr>
          <p:cNvPr id="10" name="图片 9" descr="微信图片_2023120414485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" y="1846580"/>
            <a:ext cx="3366770" cy="3365500"/>
          </a:xfrm>
          <a:prstGeom prst="ellipse">
            <a:avLst/>
          </a:prstGeom>
        </p:spPr>
      </p:pic>
      <p:pic>
        <p:nvPicPr>
          <p:cNvPr id="11" name="图片 10" descr="微信图片_2023120414490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9445" y="1845945"/>
            <a:ext cx="3499485" cy="3366770"/>
          </a:xfrm>
          <a:prstGeom prst="ellipse">
            <a:avLst/>
          </a:prstGeom>
        </p:spPr>
      </p:pic>
      <p:pic>
        <p:nvPicPr>
          <p:cNvPr id="12" name="图片 11" descr="微信图片_20231204144857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15" y="1846580"/>
            <a:ext cx="3301365" cy="3365500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66975" y="775335"/>
            <a:ext cx="1553210" cy="3257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sub-title"/>
              </a:ext>
            </a:extLst>
          </a:bodyPr>
          <a:lstStyle/>
          <a:p>
            <a:pPr algn="l"/>
            <a:r>
              <a:rPr lang="en-US" altLang="zh-CN" sz="1600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</a:t>
            </a:r>
            <a:r>
              <a:rPr lang="zh-CN" altLang="en-US" sz="1600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菜品质量</a:t>
            </a:r>
          </a:p>
        </p:txBody>
      </p:sp>
      <p:pic>
        <p:nvPicPr>
          <p:cNvPr id="19" name="图片 18" descr="华餐logo黑体字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39624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"/>
          <p:cNvSpPr/>
          <p:nvPr>
            <p:custDataLst>
              <p:tags r:id="rId1"/>
            </p:custDataLst>
          </p:nvPr>
        </p:nvSpPr>
        <p:spPr>
          <a:xfrm>
            <a:off x="711835" y="5302250"/>
            <a:ext cx="3178175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红五月评选服务之星现金奖励</a:t>
            </a:r>
          </a:p>
        </p:txBody>
      </p:sp>
      <p:sp>
        <p:nvSpPr>
          <p:cNvPr id="53" name="矩形"/>
          <p:cNvSpPr/>
          <p:nvPr>
            <p:custDataLst>
              <p:tags r:id="rId2"/>
            </p:custDataLst>
          </p:nvPr>
        </p:nvSpPr>
        <p:spPr>
          <a:xfrm>
            <a:off x="4277360" y="5301615"/>
            <a:ext cx="2967990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日常开展服务技能培训</a:t>
            </a:r>
          </a:p>
        </p:txBody>
      </p:sp>
      <p:sp>
        <p:nvSpPr>
          <p:cNvPr id="56" name="矩形"/>
          <p:cNvSpPr/>
          <p:nvPr>
            <p:custDataLst>
              <p:tags r:id="rId3"/>
            </p:custDataLst>
          </p:nvPr>
        </p:nvSpPr>
        <p:spPr>
          <a:xfrm>
            <a:off x="8235315" y="5302250"/>
            <a:ext cx="2996565" cy="3860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汉仪小隶书简" panose="02010600000101010101" charset="-128"/>
              </a:rPr>
              <a:t>发挥党员模范带头作用</a:t>
            </a:r>
          </a:p>
        </p:txBody>
      </p:sp>
      <p:grpSp>
        <p:nvGrpSpPr>
          <p:cNvPr id="8" name="组合 7" descr="7b0a202020202274657874626f78223a2022220a7d0a"/>
          <p:cNvGrpSpPr/>
          <p:nvPr/>
        </p:nvGrpSpPr>
        <p:grpSpPr>
          <a:xfrm>
            <a:off x="1235710" y="111760"/>
            <a:ext cx="4681220" cy="1105535"/>
            <a:chOff x="5910" y="3275"/>
            <a:chExt cx="7372" cy="4212"/>
          </a:xfrm>
        </p:grpSpPr>
        <p:sp>
          <p:nvSpPr>
            <p:cNvPr id="2126" name="图形 2114"/>
            <p:cNvSpPr/>
            <p:nvPr>
              <p:custDataLst>
                <p:tags r:id="rId6"/>
              </p:custDataLst>
            </p:nvPr>
          </p:nvSpPr>
          <p:spPr>
            <a:xfrm>
              <a:off x="12806" y="7044"/>
              <a:ext cx="462" cy="443"/>
            </a:xfrm>
            <a:custGeom>
              <a:avLst/>
              <a:gdLst>
                <a:gd name="connsiteX0" fmla="*/ 153621 w 293354"/>
                <a:gd name="connsiteY0" fmla="*/ 242148 h 281203"/>
                <a:gd name="connsiteX1" fmla="*/ 6943 w 293354"/>
                <a:gd name="connsiteY1" fmla="*/ 242148 h 281203"/>
                <a:gd name="connsiteX2" fmla="*/ 6943 w 293354"/>
                <a:gd name="connsiteY2" fmla="*/ 51207 h 281203"/>
                <a:gd name="connsiteX3" fmla="*/ 6943 w 293354"/>
                <a:gd name="connsiteY3" fmla="*/ 0 h 281203"/>
                <a:gd name="connsiteX4" fmla="*/ 0 w 293354"/>
                <a:gd name="connsiteY4" fmla="*/ 0 h 281203"/>
                <a:gd name="connsiteX5" fmla="*/ 0 w 293354"/>
                <a:gd name="connsiteY5" fmla="*/ 90263 h 281203"/>
                <a:gd name="connsiteX6" fmla="*/ 0 w 293354"/>
                <a:gd name="connsiteY6" fmla="*/ 281204 h 281203"/>
                <a:gd name="connsiteX7" fmla="*/ 146677 w 293354"/>
                <a:gd name="connsiteY7" fmla="*/ 281204 h 281203"/>
                <a:gd name="connsiteX8" fmla="*/ 293355 w 293354"/>
                <a:gd name="connsiteY8" fmla="*/ 144941 h 281203"/>
                <a:gd name="connsiteX9" fmla="*/ 153621 w 293354"/>
                <a:gd name="connsiteY9" fmla="*/ 242148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54" h="281203">
                  <a:moveTo>
                    <a:pt x="153621" y="242148"/>
                  </a:moveTo>
                  <a:lnTo>
                    <a:pt x="6943" y="242148"/>
                  </a:lnTo>
                  <a:lnTo>
                    <a:pt x="6943" y="51207"/>
                  </a:lnTo>
                  <a:lnTo>
                    <a:pt x="6943" y="0"/>
                  </a:lnTo>
                  <a:lnTo>
                    <a:pt x="0" y="0"/>
                  </a:lnTo>
                  <a:lnTo>
                    <a:pt x="0" y="90263"/>
                  </a:lnTo>
                  <a:lnTo>
                    <a:pt x="0" y="281204"/>
                  </a:lnTo>
                  <a:lnTo>
                    <a:pt x="146677" y="281204"/>
                  </a:lnTo>
                  <a:cubicBezTo>
                    <a:pt x="226526" y="281204"/>
                    <a:pt x="290751" y="220450"/>
                    <a:pt x="293355" y="144941"/>
                  </a:cubicBezTo>
                  <a:cubicBezTo>
                    <a:pt x="274261" y="201356"/>
                    <a:pt x="218714" y="242148"/>
                    <a:pt x="153621" y="242148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7" name="图形 2114"/>
            <p:cNvSpPr/>
            <p:nvPr>
              <p:custDataLst>
                <p:tags r:id="rId7"/>
              </p:custDataLst>
            </p:nvPr>
          </p:nvSpPr>
          <p:spPr>
            <a:xfrm>
              <a:off x="12837" y="6967"/>
              <a:ext cx="443" cy="288"/>
            </a:xfrm>
            <a:custGeom>
              <a:avLst/>
              <a:gdLst>
                <a:gd name="connsiteX0" fmla="*/ 274261 w 281204"/>
                <a:gd name="connsiteY0" fmla="*/ 178790 h 183129"/>
                <a:gd name="connsiteX1" fmla="*/ 274261 w 281204"/>
                <a:gd name="connsiteY1" fmla="*/ 183130 h 183129"/>
                <a:gd name="connsiteX2" fmla="*/ 281204 w 281204"/>
                <a:gd name="connsiteY2" fmla="*/ 140602 h 183129"/>
                <a:gd name="connsiteX3" fmla="*/ 140602 w 281204"/>
                <a:gd name="connsiteY3" fmla="*/ 0 h 183129"/>
                <a:gd name="connsiteX4" fmla="*/ 0 w 281204"/>
                <a:gd name="connsiteY4" fmla="*/ 0 h 183129"/>
                <a:gd name="connsiteX5" fmla="*/ 0 w 281204"/>
                <a:gd name="connsiteY5" fmla="*/ 39056 h 183129"/>
                <a:gd name="connsiteX6" fmla="*/ 133659 w 281204"/>
                <a:gd name="connsiteY6" fmla="*/ 39056 h 183129"/>
                <a:gd name="connsiteX7" fmla="*/ 274261 w 281204"/>
                <a:gd name="connsiteY7" fmla="*/ 178790 h 1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204" h="183129">
                  <a:moveTo>
                    <a:pt x="274261" y="178790"/>
                  </a:moveTo>
                  <a:cubicBezTo>
                    <a:pt x="274261" y="180526"/>
                    <a:pt x="274261" y="181394"/>
                    <a:pt x="274261" y="183130"/>
                  </a:cubicBezTo>
                  <a:cubicBezTo>
                    <a:pt x="278601" y="169243"/>
                    <a:pt x="281204" y="155356"/>
                    <a:pt x="281204" y="140602"/>
                  </a:cubicBezTo>
                  <a:cubicBezTo>
                    <a:pt x="281204" y="63358"/>
                    <a:pt x="218714" y="0"/>
                    <a:pt x="140602" y="0"/>
                  </a:cubicBezTo>
                  <a:lnTo>
                    <a:pt x="0" y="0"/>
                  </a:lnTo>
                  <a:lnTo>
                    <a:pt x="0" y="39056"/>
                  </a:lnTo>
                  <a:lnTo>
                    <a:pt x="133659" y="39056"/>
                  </a:lnTo>
                  <a:cubicBezTo>
                    <a:pt x="211771" y="38188"/>
                    <a:pt x="274261" y="101546"/>
                    <a:pt x="274261" y="178790"/>
                  </a:cubicBez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8" name="图形 2114"/>
            <p:cNvSpPr/>
            <p:nvPr>
              <p:custDataLst>
                <p:tags r:id="rId8"/>
              </p:custDataLst>
            </p:nvPr>
          </p:nvSpPr>
          <p:spPr>
            <a:xfrm>
              <a:off x="5930" y="3658"/>
              <a:ext cx="7338" cy="3589"/>
            </a:xfrm>
            <a:custGeom>
              <a:avLst/>
              <a:gdLst>
                <a:gd name="connsiteX0" fmla="*/ 1626503 w 4659861"/>
                <a:gd name="connsiteY0" fmla="*/ 2190614 h 2279141"/>
                <a:gd name="connsiteX1" fmla="*/ 144107 w 4659861"/>
                <a:gd name="connsiteY1" fmla="*/ 2190614 h 2279141"/>
                <a:gd name="connsiteX2" fmla="*/ 33 w 4659861"/>
                <a:gd name="connsiteY2" fmla="*/ 2048276 h 2279141"/>
                <a:gd name="connsiteX3" fmla="*/ 140635 w 4659861"/>
                <a:gd name="connsiteY3" fmla="*/ 1910278 h 2279141"/>
                <a:gd name="connsiteX4" fmla="*/ 281237 w 4659861"/>
                <a:gd name="connsiteY4" fmla="*/ 1910278 h 2279141"/>
                <a:gd name="connsiteX5" fmla="*/ 281237 w 4659861"/>
                <a:gd name="connsiteY5" fmla="*/ 0 h 2279141"/>
                <a:gd name="connsiteX6" fmla="*/ 1626503 w 4659861"/>
                <a:gd name="connsiteY6" fmla="*/ 0 h 2279141"/>
                <a:gd name="connsiteX7" fmla="*/ 3033392 w 4659861"/>
                <a:gd name="connsiteY7" fmla="*/ 0 h 2279141"/>
                <a:gd name="connsiteX8" fmla="*/ 4468921 w 4659861"/>
                <a:gd name="connsiteY8" fmla="*/ 0 h 2279141"/>
                <a:gd name="connsiteX9" fmla="*/ 4659862 w 4659861"/>
                <a:gd name="connsiteY9" fmla="*/ 190941 h 2279141"/>
                <a:gd name="connsiteX10" fmla="*/ 4659862 w 4659861"/>
                <a:gd name="connsiteY10" fmla="*/ 2279141 h 2279141"/>
                <a:gd name="connsiteX11" fmla="*/ 4519260 w 4659861"/>
                <a:gd name="connsiteY11" fmla="*/ 2189746 h 2279141"/>
                <a:gd name="connsiteX12" fmla="*/ 3033392 w 4659861"/>
                <a:gd name="connsiteY12" fmla="*/ 2189746 h 2279141"/>
                <a:gd name="connsiteX13" fmla="*/ 1626503 w 4659861"/>
                <a:gd name="connsiteY13" fmla="*/ 2189746 h 22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279141">
                  <a:moveTo>
                    <a:pt x="1626503" y="2190614"/>
                  </a:move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8276"/>
                  </a:cubicBezTo>
                  <a:cubicBezTo>
                    <a:pt x="1769" y="1971900"/>
                    <a:pt x="63391" y="1910278"/>
                    <a:pt x="140635" y="1910278"/>
                  </a:cubicBezTo>
                  <a:lnTo>
                    <a:pt x="281237" y="1910278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79141"/>
                  </a:lnTo>
                  <a:cubicBezTo>
                    <a:pt x="4659862" y="2201897"/>
                    <a:pt x="4597372" y="2189746"/>
                    <a:pt x="4519260" y="2189746"/>
                  </a:cubicBezTo>
                  <a:lnTo>
                    <a:pt x="3033392" y="2189746"/>
                  </a:lnTo>
                  <a:lnTo>
                    <a:pt x="1626503" y="2189746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9" name="图形 2114"/>
            <p:cNvSpPr/>
            <p:nvPr>
              <p:custDataLst>
                <p:tags r:id="rId9"/>
              </p:custDataLst>
            </p:nvPr>
          </p:nvSpPr>
          <p:spPr>
            <a:xfrm>
              <a:off x="13268" y="7131"/>
              <a:ext cx="14" cy="56"/>
            </a:xfrm>
            <a:custGeom>
              <a:avLst/>
              <a:gdLst>
                <a:gd name="connsiteX0" fmla="*/ 0 w 8679"/>
                <a:gd name="connsiteY0" fmla="*/ 0 h 35584"/>
                <a:gd name="connsiteX1" fmla="*/ 0 w 8679"/>
                <a:gd name="connsiteY1" fmla="*/ 35585 h 3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35584">
                  <a:moveTo>
                    <a:pt x="0" y="0"/>
                  </a:moveTo>
                  <a:lnTo>
                    <a:pt x="0" y="35585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0" name="图形 2114"/>
            <p:cNvSpPr/>
            <p:nvPr>
              <p:custDataLst>
                <p:tags r:id="rId10"/>
              </p:custDataLst>
            </p:nvPr>
          </p:nvSpPr>
          <p:spPr>
            <a:xfrm>
              <a:off x="5944" y="3659"/>
              <a:ext cx="7338" cy="2286"/>
            </a:xfrm>
            <a:custGeom>
              <a:avLst/>
              <a:gdLst>
                <a:gd name="connsiteX0" fmla="*/ 4659862 w 4659861"/>
                <a:gd name="connsiteY0" fmla="*/ 2331216 h 2331216"/>
                <a:gd name="connsiteX1" fmla="*/ 4519260 w 4659861"/>
                <a:gd name="connsiteY1" fmla="*/ 2190614 h 2331216"/>
                <a:gd name="connsiteX2" fmla="*/ 3033392 w 4659861"/>
                <a:gd name="connsiteY2" fmla="*/ 2190614 h 2331216"/>
                <a:gd name="connsiteX3" fmla="*/ 1626503 w 4659861"/>
                <a:gd name="connsiteY3" fmla="*/ 2190614 h 2331216"/>
                <a:gd name="connsiteX4" fmla="*/ 144107 w 4659861"/>
                <a:gd name="connsiteY4" fmla="*/ 2190614 h 2331216"/>
                <a:gd name="connsiteX5" fmla="*/ 33 w 4659861"/>
                <a:gd name="connsiteY5" fmla="*/ 2047408 h 2331216"/>
                <a:gd name="connsiteX6" fmla="*/ 140635 w 4659861"/>
                <a:gd name="connsiteY6" fmla="*/ 1909410 h 2331216"/>
                <a:gd name="connsiteX7" fmla="*/ 281237 w 4659861"/>
                <a:gd name="connsiteY7" fmla="*/ 1909410 h 2331216"/>
                <a:gd name="connsiteX8" fmla="*/ 281237 w 4659861"/>
                <a:gd name="connsiteY8" fmla="*/ 0 h 2331216"/>
                <a:gd name="connsiteX9" fmla="*/ 1626503 w 4659861"/>
                <a:gd name="connsiteY9" fmla="*/ 0 h 2331216"/>
                <a:gd name="connsiteX10" fmla="*/ 3033392 w 4659861"/>
                <a:gd name="connsiteY10" fmla="*/ 0 h 2331216"/>
                <a:gd name="connsiteX11" fmla="*/ 4468921 w 4659861"/>
                <a:gd name="connsiteY11" fmla="*/ 0 h 2331216"/>
                <a:gd name="connsiteX12" fmla="*/ 4659862 w 4659861"/>
                <a:gd name="connsiteY12" fmla="*/ 190941 h 2331216"/>
                <a:gd name="connsiteX13" fmla="*/ 4659862 w 4659861"/>
                <a:gd name="connsiteY13" fmla="*/ 2295632 h 23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59861" h="2331216">
                  <a:moveTo>
                    <a:pt x="4659862" y="2331216"/>
                  </a:moveTo>
                  <a:cubicBezTo>
                    <a:pt x="4659862" y="2253972"/>
                    <a:pt x="4597372" y="2190614"/>
                    <a:pt x="4519260" y="2190614"/>
                  </a:cubicBezTo>
                  <a:lnTo>
                    <a:pt x="3033392" y="2190614"/>
                  </a:lnTo>
                  <a:lnTo>
                    <a:pt x="1626503" y="2190614"/>
                  </a:lnTo>
                  <a:lnTo>
                    <a:pt x="144107" y="2190614"/>
                  </a:lnTo>
                  <a:cubicBezTo>
                    <a:pt x="65127" y="2190614"/>
                    <a:pt x="-1703" y="2126389"/>
                    <a:pt x="33" y="2047408"/>
                  </a:cubicBezTo>
                  <a:cubicBezTo>
                    <a:pt x="1769" y="1971032"/>
                    <a:pt x="63391" y="1909410"/>
                    <a:pt x="140635" y="1909410"/>
                  </a:cubicBezTo>
                  <a:lnTo>
                    <a:pt x="281237" y="1909410"/>
                  </a:lnTo>
                  <a:lnTo>
                    <a:pt x="281237" y="0"/>
                  </a:lnTo>
                  <a:lnTo>
                    <a:pt x="1626503" y="0"/>
                  </a:lnTo>
                  <a:lnTo>
                    <a:pt x="3033392" y="0"/>
                  </a:lnTo>
                  <a:lnTo>
                    <a:pt x="4468921" y="0"/>
                  </a:lnTo>
                  <a:cubicBezTo>
                    <a:pt x="4574806" y="0"/>
                    <a:pt x="4659862" y="85923"/>
                    <a:pt x="4659862" y="190941"/>
                  </a:cubicBezTo>
                  <a:lnTo>
                    <a:pt x="4659862" y="2295632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1" name="图形 2114"/>
            <p:cNvSpPr/>
            <p:nvPr>
              <p:custDataLst>
                <p:tags r:id="rId11"/>
              </p:custDataLst>
            </p:nvPr>
          </p:nvSpPr>
          <p:spPr>
            <a:xfrm>
              <a:off x="5933" y="3356"/>
              <a:ext cx="509" cy="3442"/>
            </a:xfrm>
            <a:custGeom>
              <a:avLst/>
              <a:gdLst>
                <a:gd name="connsiteX0" fmla="*/ 322899 w 322899"/>
                <a:gd name="connsiteY0" fmla="*/ 0 h 2185406"/>
                <a:gd name="connsiteX1" fmla="*/ 322899 w 322899"/>
                <a:gd name="connsiteY1" fmla="*/ 2061295 h 2185406"/>
                <a:gd name="connsiteX2" fmla="*/ 166675 w 322899"/>
                <a:gd name="connsiteY2" fmla="*/ 2061295 h 2185406"/>
                <a:gd name="connsiteX3" fmla="*/ 15658 w 322899"/>
                <a:gd name="connsiteY3" fmla="*/ 2185407 h 2185406"/>
                <a:gd name="connsiteX4" fmla="*/ 9582 w 322899"/>
                <a:gd name="connsiteY4" fmla="*/ 141470 h 2185406"/>
                <a:gd name="connsiteX5" fmla="*/ 165807 w 322899"/>
                <a:gd name="connsiteY5" fmla="*/ 0 h 2185406"/>
                <a:gd name="connsiteX6" fmla="*/ 322899 w 322899"/>
                <a:gd name="connsiteY6" fmla="*/ 0 h 218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899" h="2185406">
                  <a:moveTo>
                    <a:pt x="322899" y="0"/>
                  </a:moveTo>
                  <a:lnTo>
                    <a:pt x="322899" y="2061295"/>
                  </a:lnTo>
                  <a:lnTo>
                    <a:pt x="166675" y="2061295"/>
                  </a:lnTo>
                  <a:cubicBezTo>
                    <a:pt x="79883" y="2061295"/>
                    <a:pt x="36488" y="2114238"/>
                    <a:pt x="15658" y="2185407"/>
                  </a:cubicBezTo>
                  <a:cubicBezTo>
                    <a:pt x="-15587" y="2179331"/>
                    <a:pt x="9582" y="141470"/>
                    <a:pt x="9582" y="141470"/>
                  </a:cubicBezTo>
                  <a:cubicBezTo>
                    <a:pt x="9582" y="63358"/>
                    <a:pt x="79883" y="0"/>
                    <a:pt x="165807" y="0"/>
                  </a:cubicBezTo>
                  <a:lnTo>
                    <a:pt x="322899" y="0"/>
                  </a:lnTo>
                  <a:close/>
                </a:path>
              </a:pathLst>
            </a:custGeom>
            <a:solidFill>
              <a:srgbClr val="FFBB00"/>
            </a:solidFill>
            <a:ln w="8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2" name="图形 2114"/>
            <p:cNvSpPr/>
            <p:nvPr>
              <p:custDataLst>
                <p:tags r:id="rId12"/>
              </p:custDataLst>
            </p:nvPr>
          </p:nvSpPr>
          <p:spPr>
            <a:xfrm>
              <a:off x="5930" y="3296"/>
              <a:ext cx="443" cy="3450"/>
            </a:xfrm>
            <a:custGeom>
              <a:avLst/>
              <a:gdLst>
                <a:gd name="connsiteX0" fmla="*/ 0 w 281204"/>
                <a:gd name="connsiteY0" fmla="*/ 2178463 h 2190613"/>
                <a:gd name="connsiteX1" fmla="*/ 0 w 281204"/>
                <a:gd name="connsiteY1" fmla="*/ 140602 h 2190613"/>
                <a:gd name="connsiteX2" fmla="*/ 140602 w 281204"/>
                <a:gd name="connsiteY2" fmla="*/ 0 h 2190613"/>
                <a:gd name="connsiteX3" fmla="*/ 281204 w 281204"/>
                <a:gd name="connsiteY3" fmla="*/ 0 h 2190613"/>
                <a:gd name="connsiteX4" fmla="*/ 281204 w 281204"/>
                <a:gd name="connsiteY4" fmla="*/ 2050012 h 2190613"/>
                <a:gd name="connsiteX5" fmla="*/ 140602 w 281204"/>
                <a:gd name="connsiteY5" fmla="*/ 2050012 h 2190613"/>
                <a:gd name="connsiteX6" fmla="*/ 0 w 281204"/>
                <a:gd name="connsiteY6" fmla="*/ 2190614 h 2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204" h="2190613">
                  <a:moveTo>
                    <a:pt x="0" y="2178463"/>
                  </a:moveTo>
                  <a:lnTo>
                    <a:pt x="0" y="140602"/>
                  </a:lnTo>
                  <a:cubicBezTo>
                    <a:pt x="0" y="63358"/>
                    <a:pt x="62490" y="0"/>
                    <a:pt x="140602" y="0"/>
                  </a:cubicBezTo>
                  <a:lnTo>
                    <a:pt x="281204" y="0"/>
                  </a:lnTo>
                  <a:lnTo>
                    <a:pt x="281204" y="2050012"/>
                  </a:lnTo>
                  <a:lnTo>
                    <a:pt x="140602" y="2050012"/>
                  </a:lnTo>
                  <a:cubicBezTo>
                    <a:pt x="63358" y="2050012"/>
                    <a:pt x="0" y="2112502"/>
                    <a:pt x="0" y="2190614"/>
                  </a:cubicBez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3" name="图形 2114"/>
            <p:cNvSpPr/>
            <p:nvPr>
              <p:custDataLst>
                <p:tags r:id="rId13"/>
              </p:custDataLst>
            </p:nvPr>
          </p:nvSpPr>
          <p:spPr>
            <a:xfrm>
              <a:off x="5930" y="6726"/>
              <a:ext cx="14" cy="19"/>
            </a:xfrm>
            <a:custGeom>
              <a:avLst/>
              <a:gdLst>
                <a:gd name="connsiteX0" fmla="*/ 0 w 8679"/>
                <a:gd name="connsiteY0" fmla="*/ 12151 h 12150"/>
                <a:gd name="connsiteX1" fmla="*/ 0 w 8679"/>
                <a:gd name="connsiteY1" fmla="*/ 0 h 1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" h="12150">
                  <a:moveTo>
                    <a:pt x="0" y="12151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4" name="图形 2114"/>
            <p:cNvSpPr/>
            <p:nvPr>
              <p:custDataLst>
                <p:tags r:id="rId14"/>
              </p:custDataLst>
            </p:nvPr>
          </p:nvSpPr>
          <p:spPr>
            <a:xfrm>
              <a:off x="5910" y="32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8679" h="8679"/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5" name="图形 2114"/>
            <p:cNvSpPr/>
            <p:nvPr>
              <p:custDataLst>
                <p:tags r:id="rId15"/>
              </p:custDataLst>
            </p:nvPr>
          </p:nvSpPr>
          <p:spPr>
            <a:xfrm>
              <a:off x="12826" y="6967"/>
              <a:ext cx="443" cy="443"/>
            </a:xfrm>
            <a:custGeom>
              <a:avLst/>
              <a:gdLst>
                <a:gd name="connsiteX0" fmla="*/ 0 w 281204"/>
                <a:gd name="connsiteY0" fmla="*/ 0 h 281203"/>
                <a:gd name="connsiteX1" fmla="*/ 140602 w 281204"/>
                <a:gd name="connsiteY1" fmla="*/ 0 h 281203"/>
                <a:gd name="connsiteX2" fmla="*/ 281204 w 281204"/>
                <a:gd name="connsiteY2" fmla="*/ 140602 h 281203"/>
                <a:gd name="connsiteX3" fmla="*/ 140602 w 281204"/>
                <a:gd name="connsiteY3" fmla="*/ 281204 h 281203"/>
                <a:gd name="connsiteX4" fmla="*/ 0 w 281204"/>
                <a:gd name="connsiteY4" fmla="*/ 281204 h 281203"/>
                <a:gd name="connsiteX5" fmla="*/ 0 w 281204"/>
                <a:gd name="connsiteY5" fmla="*/ 90263 h 28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04" h="281203">
                  <a:moveTo>
                    <a:pt x="0" y="0"/>
                  </a:moveTo>
                  <a:lnTo>
                    <a:pt x="140602" y="0"/>
                  </a:lnTo>
                  <a:cubicBezTo>
                    <a:pt x="217846" y="0"/>
                    <a:pt x="281204" y="62490"/>
                    <a:pt x="281204" y="140602"/>
                  </a:cubicBezTo>
                  <a:cubicBezTo>
                    <a:pt x="281204" y="217846"/>
                    <a:pt x="218714" y="281204"/>
                    <a:pt x="140602" y="281204"/>
                  </a:cubicBezTo>
                  <a:lnTo>
                    <a:pt x="0" y="281204"/>
                  </a:lnTo>
                  <a:lnTo>
                    <a:pt x="0" y="90263"/>
                  </a:lnTo>
                </a:path>
              </a:pathLst>
            </a:custGeom>
            <a:noFill/>
            <a:ln w="26035" cap="flat">
              <a:solidFill>
                <a:srgbClr val="5477E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16"/>
              </p:custDataLst>
            </p:nvPr>
          </p:nvSpPr>
          <p:spPr>
            <a:xfrm>
              <a:off x="6633" y="4034"/>
              <a:ext cx="5931" cy="15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algn="just" fontAlgn="auto">
                <a:lnSpc>
                  <a:spcPct val="130000"/>
                </a:lnSpc>
              </a:pPr>
              <a:r>
                <a:rPr lang="en-US" altLang="zh-CN" sz="16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</a:t>
              </a:r>
              <a:r>
                <a:rPr lang="zh-CN" altLang="en-US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品质管理</a:t>
              </a:r>
              <a:r>
                <a:rPr lang="en-US" altLang="zh-CN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  <a:r>
                <a:rPr lang="zh-CN" altLang="en-US" sz="2000" b="1" spc="200"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培训工作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pic>
        <p:nvPicPr>
          <p:cNvPr id="2" name="图片 1" descr="微信图片_20231204144904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638935"/>
            <a:ext cx="3178810" cy="3178810"/>
          </a:xfrm>
          <a:prstGeom prst="roundRect">
            <a:avLst/>
          </a:prstGeom>
        </p:spPr>
      </p:pic>
      <p:pic>
        <p:nvPicPr>
          <p:cNvPr id="3" name="图片 2" descr="微信图片_20231204144907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35" y="1635125"/>
            <a:ext cx="3249930" cy="3215005"/>
          </a:xfrm>
          <a:prstGeom prst="roundRect">
            <a:avLst/>
          </a:prstGeom>
        </p:spPr>
      </p:pic>
      <p:pic>
        <p:nvPicPr>
          <p:cNvPr id="4" name="图片 3" descr="微信图片_202312041451062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90" y="2807970"/>
            <a:ext cx="2873375" cy="2041525"/>
          </a:xfrm>
          <a:prstGeom prst="roundRect">
            <a:avLst/>
          </a:prstGeom>
        </p:spPr>
      </p:pic>
      <p:pic>
        <p:nvPicPr>
          <p:cNvPr id="5" name="图片 4" descr="微信图片_20231204145106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1990" y="1638935"/>
            <a:ext cx="2877185" cy="1575435"/>
          </a:xfrm>
          <a:prstGeom prst="round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466975" y="775335"/>
            <a:ext cx="1553210" cy="3257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="" xmlns:wpsdc="http://www.wps.cn/officeDocument/2022/drawingmlCustomData" type="sub-title"/>
              </a:ext>
            </a:extLst>
          </a:bodyPr>
          <a:lstStyle/>
          <a:p>
            <a:pPr algn="l"/>
            <a:r>
              <a:rPr lang="en-US" altLang="zh-CN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</a:t>
            </a:r>
            <a:r>
              <a:rPr lang="zh-CN" altLang="en-US" spc="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服务质量</a:t>
            </a:r>
          </a:p>
        </p:txBody>
      </p:sp>
      <p:pic>
        <p:nvPicPr>
          <p:cNvPr id="19" name="图片 18" descr="华餐logo黑体字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0" y="396240"/>
            <a:ext cx="2160000" cy="599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NjMsImhkaWQiOiIyMDQyMDFiODAwNWQxNzVmODBjYmUwYTcyY2FkZmMwYiIsInVzZXJDb3VudCI6NjN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1_1"/>
  <p:tag name="KSO_WM_UNIT_ID" val="custom20230287_4*l_h_i*657_1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One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87_4*a*1"/>
  <p:tag name="KSO_WM_TEMPLATE_CATEGORY" val="custom"/>
  <p:tag name="KSO_WM_TEMPLATE_INDEX" val="20230287"/>
  <p:tag name="KSO_WM_UNIT_LAYERLEVEL" val="1"/>
  <p:tag name="KSO_WM_TAG_VERSION" val="1.0"/>
  <p:tag name="KSO_WM_BEAUTIFY_FLAG" val=""/>
  <p:tag name="KSO_WM_DIAGRAM_GROUP_CODE" val="l1-1"/>
  <p:tag name="KSO_WM_UNIT_PRESET_TEXT" val="目录"/>
  <p:tag name="KSO_WM_UNIT_TEXT_FILL_FORE_SCHEMECOLOR_INDEX" val="5"/>
  <p:tag name="KSO_WM_UNIT_TEXT_FILL_TYPE" val="1"/>
  <p:tag name="KSO_WM_UNIT_USESOURCEFORMAT_APPLY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1_1"/>
  <p:tag name="KSO_WM_UNIT_ID" val="custom20230287_4*l_h_i*657_1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Part One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657_1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287_4*l_h_a*657_1_1"/>
  <p:tag name="KSO_WM_DIAGRAM_VERSION" val="3"/>
  <p:tag name="KSO_WM_UNIT_PRESET_TEXT" val="添加目录标题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2_1"/>
  <p:tag name="KSO_WM_UNIT_ID" val="custom20230287_4*l_h_i*657_2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Part Two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657_2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287_4*l_h_a*657_2_1"/>
  <p:tag name="KSO_WM_DIAGRAM_VERSION" val="3"/>
  <p:tag name="KSO_WM_UNIT_PRESET_TEXT" val="添加目录标题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3_1"/>
  <p:tag name="KSO_WM_UNIT_ID" val="custom20230287_4*l_h_i*657_3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Part Three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657_3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287_4*l_h_a*657_3_1"/>
  <p:tag name="KSO_WM_DIAGRAM_VERSION" val="3"/>
  <p:tag name="KSO_WM_UNIT_PRESET_TEXT" val="添加目录标题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4_1"/>
  <p:tag name="KSO_WM_UNIT_ID" val="custom20230287_4*l_h_i*657_4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Part Four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657_4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287_4*l_h_a*657_4_1"/>
  <p:tag name="KSO_WM_DIAGRAM_VERSION" val="3"/>
  <p:tag name="KSO_WM_UNIT_PRESET_TEXT" val="添加目录标题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1_1"/>
  <p:tag name="KSO_WM_UNIT_ID" val="custom20230287_4*l_h_i*657_1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One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1_1"/>
  <p:tag name="KSO_WM_UNIT_ID" val="custom20230287_4*l_h_i*657_1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One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2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2_1"/>
  <p:tag name="KSO_WM_UNIT_ID" val="custom20230287_4*l_h_i*657_2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Two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2_1"/>
  <p:tag name="KSO_WM_UNIT_ID" val="custom20230287_4*l_h_i*657_2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Two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2_1"/>
  <p:tag name="KSO_WM_UNIT_ID" val="custom20230287_4*l_h_i*657_2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Two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1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2_1"/>
  <p:tag name="KSO_WM_UNIT_ID" val="custom20230287_4*l_h_i*657_2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Two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4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i*1_2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i*1_2_2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i*1_1_2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i*1_1_3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f*1_1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。"/>
  <p:tag name="KSO_WM_UNIT_NOCLEAR" val="0"/>
  <p:tag name="KSO_WM_DIAGRAM_GROUP_CODE" val="l1-1"/>
  <p:tag name="KSO_WM_UNIT_TYPE" val="l_h_f"/>
  <p:tag name="KSO_WM_UNIT_INDEX" val="1_1_1"/>
  <p:tag name="KSO_WM_UNIT_VALUE" val="38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a*1_1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TYPE" val="l_h_a"/>
  <p:tag name="KSO_WM_UNIT_INDEX" val="1_1_1"/>
  <p:tag name="KSO_WM_UNIT_VALUE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x*1_1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UNIT_VALUE" val="114*114"/>
  <p:tag name="KSO_WM_DIAGRAM_GROUP_CODE" val="l1-1"/>
  <p:tag name="KSO_WM_UNIT_TYPE" val="l_h_x"/>
  <p:tag name="KSO_WM_UNIT_INDEX" val="1_1_1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f*1_2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。"/>
  <p:tag name="KSO_WM_UNIT_NOCLEAR" val="0"/>
  <p:tag name="KSO_WM_DIAGRAM_GROUP_CODE" val="l1-1"/>
  <p:tag name="KSO_WM_UNIT_TYPE" val="l_h_f"/>
  <p:tag name="KSO_WM_UNIT_INDEX" val="1_2_1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a*1_2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DIAGRAM_GROUP_CODE" val="l1-1"/>
  <p:tag name="KSO_WM_UNIT_TYPE" val="l_h_a"/>
  <p:tag name="KSO_WM_UNIT_INDEX" val="1_2_1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x*1_2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UNIT_VALUE" val="114*114"/>
  <p:tag name="KSO_WM_DIAGRAM_GROUP_CODE" val="l1-1"/>
  <p:tag name="KSO_WM_UNIT_TYPE" val="l_h_x"/>
  <p:tag name="KSO_WM_UNIT_INDEX" val="1_2_1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i*1_2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1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i*1_1_1"/>
  <p:tag name="KSO_WM_TEMPLATE_CATEGORY" val="diagram"/>
  <p:tag name="KSO_WM_TEMPLATE_INDEX" val="20227977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1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7977_2*l_h_a*1_2_1"/>
  <p:tag name="KSO_WM_TEMPLATE_CATEGORY" val="diagram"/>
  <p:tag name="KSO_WM_TEMPLATE_INDEX" val="20227977"/>
  <p:tag name="KSO_WM_UNIT_LAYERLEVEL" val="1_1_1"/>
  <p:tag name="KSO_WM_TAG_VERSION" val="1.0"/>
  <p:tag name="KSO_WM_BEAUTIFY_FLAG" val=""/>
  <p:tag name="KSO_WM_UNIT_ISCONTENTSTITLE" val="0"/>
  <p:tag name="KSO_WM_UNIT_ISNUMDGMTITLE" val="0"/>
  <p:tag name="KSO_WM_UNIT_PRESET_TEXT" val="添加小标题"/>
  <p:tag name="KSO_WM_UNIT_NOCLEAR" val="0"/>
  <p:tag name="KSO_WM_UNIT_VALUE" val="6"/>
  <p:tag name="KSO_WM_DIAGRAM_GROUP_CODE" val="l1-1"/>
  <p:tag name="KSO_WM_UNIT_TYPE" val="l_h_a"/>
  <p:tag name="KSO_WM_UNIT_INDEX" val="1_2_1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2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3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5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6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7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8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5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6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1_1"/>
  <p:tag name="KSO_WM_UNIT_ID" val="custom20230287_4*l_h_i*657_1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One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87_4*a*1"/>
  <p:tag name="KSO_WM_TEMPLATE_CATEGORY" val="custom"/>
  <p:tag name="KSO_WM_TEMPLATE_INDEX" val="20230287"/>
  <p:tag name="KSO_WM_UNIT_LAYERLEVEL" val="1"/>
  <p:tag name="KSO_WM_TAG_VERSION" val="1.0"/>
  <p:tag name="KSO_WM_BEAUTIFY_FLAG" val=""/>
  <p:tag name="KSO_WM_DIAGRAM_GROUP_CODE" val="l1-1"/>
  <p:tag name="KSO_WM_UNIT_PRESET_TEXT" val="目录"/>
  <p:tag name="KSO_WM_UNIT_TEXT_FILL_FORE_SCHEMECOLOR_INDEX" val="5"/>
  <p:tag name="KSO_WM_UNIT_TEXT_FILL_TYPE" val="1"/>
  <p:tag name="KSO_WM_UNIT_USESOURCEFORMAT_APPLY" val="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1_1"/>
  <p:tag name="KSO_WM_UNIT_ID" val="custom20230287_4*l_h_i*657_1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Part One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657_1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287_4*l_h_a*657_1_1"/>
  <p:tag name="KSO_WM_DIAGRAM_VERSION" val="3"/>
  <p:tag name="KSO_WM_UNIT_PRESET_TEXT" val="添加目录标题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2_1"/>
  <p:tag name="KSO_WM_UNIT_ID" val="custom20230287_4*l_h_i*657_2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DIAGRAM_VERSION" val="3"/>
  <p:tag name="KSO_WM_UNIT_PRESET_TEXT" val="Part Two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657_2_1"/>
  <p:tag name="KSO_WM_TEMPLATE_CATEGORY" val="custom"/>
  <p:tag name="KSO_WM_TEMPLATE_INDEX" val="20230287"/>
  <p:tag name="KSO_WM_UNIT_LAYERLEVEL" val="1_1_1"/>
  <p:tag name="KSO_WM_TAG_VERSION" val="1.0"/>
  <p:tag name="KSO_WM_BEAUTIFY_FLAG" val="#wm#"/>
  <p:tag name="KSO_WM_DIAGRAM_GROUP_CODE" val="l1-1"/>
  <p:tag name="KSO_WM_UNIT_TYPE" val="l_h_a"/>
  <p:tag name="KSO_WM_UNIT_ID" val="custom20230287_4*l_h_a*657_2_1"/>
  <p:tag name="KSO_WM_DIAGRAM_VERSION" val="3"/>
  <p:tag name="KSO_WM_UNIT_PRESET_TEXT" val="添加目录标题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657_1_1"/>
  <p:tag name="KSO_WM_UNIT_ID" val="custom20230287_4*l_h_i*657_1_1"/>
  <p:tag name="KSO_WM_TEMPLATE_CATEGORY" val="custom"/>
  <p:tag name="KSO_WM_TEMPLATE_INDEX" val="20230287"/>
  <p:tag name="KSO_WM_UNIT_LAYERLEVEL" val="1_1_1"/>
  <p:tag name="KSO_WM_TAG_VERSION" val="1.0"/>
  <p:tag name="KSO_WM_BEAUTIFY_FLAG" val=""/>
  <p:tag name="KSO_WM_DIAGRAM_GROUP_CODE" val="l1-1"/>
  <p:tag name="KSO_WM_DIAGRAM_VERSION" val="3"/>
  <p:tag name="KSO_WM_UNIT_PRESET_TEXT" val="Part One."/>
  <p:tag name="KSO_WM_DIAGRAM_MAX_ITEMCNT" val="8"/>
  <p:tag name="KSO_WM_DIAGRAM_MIN_ITEMCNT" val="2"/>
  <p:tag name="KSO_WM_DIAGRAM_VIRTUALLY_FRAME" val="{&quot;height&quot;:276.12724409448816,&quot;width&quot;:880.072047244094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217,&quot;width&quot;:4389}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汉仪小隶书简"/>
        <a:ea typeface="汉仪小隶书简"/>
        <a:cs typeface=""/>
      </a:majorFont>
      <a:minorFont>
        <a:latin typeface="汉仪小隶书简"/>
        <a:ea typeface="汉仪小隶书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汉仪小隶书简"/>
        <a:ea typeface="汉仪小隶书简"/>
        <a:cs typeface=""/>
      </a:majorFont>
      <a:minorFont>
        <a:latin typeface="汉仪小隶书简"/>
        <a:ea typeface="汉仪小隶书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8883"/>
        </a:solidFill>
        <a:ln>
          <a:noFill/>
        </a:ln>
      </a:spPr>
      <a:bodyPr rtlCol="0" anchor="ctr"/>
      <a:lstStyle>
        <a:defPPr algn="ctr">
          <a:defRPr lang="zh-CN" altLang="en-US">
            <a:cs typeface="汉仪小隶书简" panose="02010600000101010101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小隶书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小隶书简"/>
        <a:ea typeface=""/>
        <a:cs typeface=""/>
        <a:font script="Jpan" typeface="ＭＳ Ｐゴシック"/>
        <a:font script="Hang" typeface="맑은 고딕"/>
        <a:font script="Hans" typeface="汉仪小隶书简"/>
        <a:font script="Hant" typeface="新細明體"/>
        <a:font script="Arab" typeface="汉仪小隶书简"/>
        <a:font script="Hebr" typeface="汉仪小隶书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小隶书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小隶书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小隶书简"/>
        <a:ea typeface=""/>
        <a:cs typeface=""/>
        <a:font script="Jpan" typeface="ＭＳ Ｐゴシック"/>
        <a:font script="Hang" typeface="맑은 고딕"/>
        <a:font script="Hans" typeface="汉仪小隶书简"/>
        <a:font script="Hant" typeface="新細明體"/>
        <a:font script="Arab" typeface="汉仪小隶书简"/>
        <a:font script="Hebr" typeface="汉仪小隶书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小隶书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1730</Words>
  <Application>Microsoft Office PowerPoint</Application>
  <PresentationFormat>宽屏</PresentationFormat>
  <Paragraphs>217</Paragraphs>
  <Slides>34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0" baseType="lpstr">
      <vt:lpstr>汉仪中黑简</vt:lpstr>
      <vt:lpstr>微软雅黑</vt:lpstr>
      <vt:lpstr>等线</vt:lpstr>
      <vt:lpstr>黑体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安全生产</vt:lpstr>
      <vt:lpstr>PowerPoint 演示文稿</vt:lpstr>
      <vt:lpstr>PowerPoint 演示文稿</vt:lpstr>
      <vt:lpstr>互动交流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mqf</cp:lastModifiedBy>
  <cp:revision>247</cp:revision>
  <dcterms:created xsi:type="dcterms:W3CDTF">2019-06-19T02:08:00Z</dcterms:created>
  <dcterms:modified xsi:type="dcterms:W3CDTF">2023-12-08T13:59:30Z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v1.0_mb_IZR+Ainsb5AfiT63mVVycA==</vt:lpwstr>
  </property>
  <property fmtid="{D5CDD505-2E9C-101B-9397-08002B2CF9AE}" pid="4" name="ICV">
    <vt:lpwstr>D187C6303C124968AA1DD0CC6058E02F_13</vt:lpwstr>
  </property>
</Properties>
</file>